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62" r:id="rId5"/>
    <p:sldId id="261" r:id="rId6"/>
    <p:sldId id="266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1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6C6AD-A55C-40FE-B23D-B96BC0A25244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F6A3-B888-413F-BE00-571DD7FE6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3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Presentación personal.</a:t>
            </a:r>
          </a:p>
          <a:p>
            <a:pPr marL="171450" indent="-171450">
              <a:buFontTx/>
              <a:buChar char="-"/>
            </a:pPr>
            <a:r>
              <a:rPr lang="es-ES" dirty="0"/>
              <a:t>4º </a:t>
            </a:r>
            <a:r>
              <a:rPr lang="es-ES" dirty="0" err="1"/>
              <a:t>Ingenieria</a:t>
            </a:r>
            <a:r>
              <a:rPr lang="es-ES" dirty="0"/>
              <a:t> </a:t>
            </a:r>
            <a:r>
              <a:rPr lang="es-ES" dirty="0" err="1"/>
              <a:t>Informatica</a:t>
            </a:r>
            <a:r>
              <a:rPr lang="es-ES" dirty="0"/>
              <a:t> del software</a:t>
            </a:r>
          </a:p>
          <a:p>
            <a:r>
              <a:rPr lang="es-ES" dirty="0"/>
              <a:t>- 1 año en el grupo de investigación :  ISA (</a:t>
            </a:r>
            <a:r>
              <a:rPr lang="es-ES" dirty="0" err="1"/>
              <a:t>Ingenieria</a:t>
            </a:r>
            <a:r>
              <a:rPr lang="es-ES" dirty="0"/>
              <a:t> del software aplicada)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6F6A3-B888-413F-BE00-571DD7FE6B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72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Estos dos se verán más adelante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F6A3-B888-413F-BE00-571DD7FE6B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0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lo tanto, esto es únicamente un diseñador de </a:t>
            </a:r>
            <a:r>
              <a:rPr lang="es-ES" dirty="0" err="1"/>
              <a:t>JSONs</a:t>
            </a:r>
            <a:r>
              <a:rPr lang="es-ES" dirty="0"/>
              <a:t>. Si por ejemplo una empresa quiere hacer su propio diseñador es tan fácil como crear </a:t>
            </a:r>
            <a:r>
              <a:rPr lang="es-ES" dirty="0" err="1"/>
              <a:t>JSONs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F6A3-B888-413F-BE00-571DD7FE6B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3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puede coger el archivo y llevarlo a cualquier otro servidor que este ejecutando una instancia del ejecutor de tareas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6F6A3-B888-413F-BE00-571DD7FE6B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73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Modulos</a:t>
            </a:r>
            <a:r>
              <a:rPr lang="es-ES" dirty="0"/>
              <a:t> con </a:t>
            </a:r>
            <a:r>
              <a:rPr lang="es-ES" dirty="0" err="1"/>
              <a:t>codigo</a:t>
            </a:r>
            <a:r>
              <a:rPr lang="es-ES" dirty="0"/>
              <a:t> -&gt; Comunidad que comparta sus </a:t>
            </a:r>
            <a:r>
              <a:rPr lang="es-ES" dirty="0" err="1"/>
              <a:t>modulos</a:t>
            </a:r>
            <a:r>
              <a:rPr lang="es-ES" dirty="0"/>
              <a:t>, importaciones desde </a:t>
            </a:r>
            <a:r>
              <a:rPr lang="es-ES" dirty="0" err="1"/>
              <a:t>url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F6A3-B888-413F-BE00-571DD7FE6B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9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(No necesario) Ejemplos pueden ser, un api rápida que reciba peticiones, guarde un contador en una base de datos, conectada por ejemplo a una instancia de </a:t>
            </a:r>
            <a:r>
              <a:rPr lang="es-ES" dirty="0" err="1"/>
              <a:t>grafana</a:t>
            </a:r>
            <a:r>
              <a:rPr lang="es-ES" dirty="0"/>
              <a:t>, y mande la petición de nuevo a otro servidor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F6A3-B888-413F-BE00-571DD7FE6B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9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AD385-B77E-420B-B59C-56A40CF8C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G-api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BD6E0-79A4-4299-8F4E-5D6AFB519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Diseño de aplicaciones basadas en API.</a:t>
            </a:r>
          </a:p>
          <a:p>
            <a:r>
              <a:rPr lang="es-ES" sz="2800" dirty="0"/>
              <a:t>Fácil y rápido.</a:t>
            </a:r>
          </a:p>
        </p:txBody>
      </p:sp>
    </p:spTree>
    <p:extLst>
      <p:ext uri="{BB962C8B-B14F-4D97-AF65-F5344CB8AC3E}">
        <p14:creationId xmlns:p14="http://schemas.microsoft.com/office/powerpoint/2010/main" val="149766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ACF44-AC65-44FC-A5C0-2E2D96DC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B5F64-3B44-4C3F-B1E5-DEAF8EE8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Creación de aplicaciones rápidas.</a:t>
            </a:r>
          </a:p>
          <a:p>
            <a:r>
              <a:rPr lang="es-ES" sz="2400" dirty="0"/>
              <a:t>Inicio estructurado de grandes aplicaciones.</a:t>
            </a:r>
          </a:p>
          <a:p>
            <a:r>
              <a:rPr lang="es-ES" sz="2400" dirty="0"/>
              <a:t>Testeo continuos de APIS</a:t>
            </a:r>
          </a:p>
          <a:p>
            <a:r>
              <a:rPr lang="es-ES" sz="2400" dirty="0"/>
              <a:t>Bocetos de aplicaciones funcionales.</a:t>
            </a:r>
          </a:p>
          <a:p>
            <a:r>
              <a:rPr lang="es-ES" sz="2400" dirty="0"/>
              <a:t>Cualquier aplicación de tamaño pequeño-medio.</a:t>
            </a:r>
          </a:p>
          <a:p>
            <a:r>
              <a:rPr lang="es-ES" sz="2400" dirty="0"/>
              <a:t>Inicio estructurado de grandes aplicaciones.</a:t>
            </a:r>
          </a:p>
        </p:txBody>
      </p:sp>
    </p:spTree>
    <p:extLst>
      <p:ext uri="{BB962C8B-B14F-4D97-AF65-F5344CB8AC3E}">
        <p14:creationId xmlns:p14="http://schemas.microsoft.com/office/powerpoint/2010/main" val="3835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D6E8-846A-4C00-ADB5-43606D99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g-api?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DA5B5-60A6-40D2-A516-7F8F3D34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G-API es un pequeño entorno web que permite crear y ejecutar aplicaciones basadas en </a:t>
            </a:r>
            <a:r>
              <a:rPr lang="es-ES" dirty="0" err="1"/>
              <a:t>APIs</a:t>
            </a:r>
            <a:r>
              <a:rPr lang="es-ES" dirty="0"/>
              <a:t> de manera sencilla y rápida.</a:t>
            </a:r>
          </a:p>
          <a:p>
            <a:endParaRPr lang="es-ES" dirty="0"/>
          </a:p>
          <a:p>
            <a:r>
              <a:rPr lang="es-ES" dirty="0"/>
              <a:t>Tiene dos componentes principales:</a:t>
            </a:r>
          </a:p>
          <a:p>
            <a:pPr>
              <a:buFontTx/>
              <a:buChar char="-"/>
            </a:pPr>
            <a:r>
              <a:rPr lang="es-ES" dirty="0"/>
              <a:t>Diseñador</a:t>
            </a:r>
          </a:p>
          <a:p>
            <a:pPr>
              <a:buFontTx/>
              <a:buChar char="-"/>
            </a:pPr>
            <a:r>
              <a:rPr lang="es-ES" dirty="0"/>
              <a:t>Ejecutor</a:t>
            </a:r>
          </a:p>
        </p:txBody>
      </p:sp>
    </p:spTree>
    <p:extLst>
      <p:ext uri="{BB962C8B-B14F-4D97-AF65-F5344CB8AC3E}">
        <p14:creationId xmlns:p14="http://schemas.microsoft.com/office/powerpoint/2010/main" val="1271082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A36E-08D4-4288-BCED-393061EA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oBJETIVO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EF789-79B7-4268-8C79-24D49362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Velocidad</a:t>
            </a:r>
          </a:p>
          <a:p>
            <a:r>
              <a:rPr lang="es-ES" dirty="0"/>
              <a:t>Facilidad</a:t>
            </a:r>
          </a:p>
          <a:p>
            <a:r>
              <a:rPr lang="es-ES" dirty="0"/>
              <a:t>Optimización</a:t>
            </a:r>
          </a:p>
          <a:p>
            <a:r>
              <a:rPr lang="es-ES" dirty="0"/>
              <a:t>Portabilidad</a:t>
            </a:r>
          </a:p>
          <a:p>
            <a:r>
              <a:rPr lang="es-ES" dirty="0"/>
              <a:t>Expansibilidad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3457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FA881-1F7A-4789-BE68-5A645EA4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733"/>
            <a:ext cx="7729728" cy="1188720"/>
          </a:xfrm>
        </p:spPr>
        <p:txBody>
          <a:bodyPr/>
          <a:lstStyle/>
          <a:p>
            <a:r>
              <a:rPr lang="es-ES" dirty="0"/>
              <a:t>Funcionamiento - diseño</a:t>
            </a:r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4233F5D6-3E43-481E-90E7-74C3F5E84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3" y="1584960"/>
            <a:ext cx="5004001" cy="4952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EBD09AA-5EAB-4EB8-97F8-485B8E7E4E1F}"/>
              </a:ext>
            </a:extLst>
          </p:cNvPr>
          <p:cNvSpPr/>
          <p:nvPr/>
        </p:nvSpPr>
        <p:spPr>
          <a:xfrm>
            <a:off x="5479435" y="3429000"/>
            <a:ext cx="956445" cy="65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E861FCB-7EF9-4580-AD97-F713C51D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05" y="1527943"/>
            <a:ext cx="5226011" cy="5112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E299AD9-2051-4EA6-8634-00A756E54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71" y="2655496"/>
            <a:ext cx="3025364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2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C1E23-0A86-4BA1-B097-9E792FF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C15DE7-E4F5-4E2E-9219-78FA00F3A031}"/>
              </a:ext>
            </a:extLst>
          </p:cNvPr>
          <p:cNvSpPr/>
          <p:nvPr/>
        </p:nvSpPr>
        <p:spPr>
          <a:xfrm>
            <a:off x="1158966" y="2606568"/>
            <a:ext cx="1160585" cy="633046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Designer</a:t>
            </a:r>
            <a:endParaRPr lang="es-E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B6F8D5E-17C9-44F5-8105-B67A09C83EED}"/>
              </a:ext>
            </a:extLst>
          </p:cNvPr>
          <p:cNvSpPr/>
          <p:nvPr/>
        </p:nvSpPr>
        <p:spPr>
          <a:xfrm>
            <a:off x="3397364" y="2729658"/>
            <a:ext cx="1160585" cy="38686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206333-1A73-47CD-A396-7203AAD6E23C}"/>
              </a:ext>
            </a:extLst>
          </p:cNvPr>
          <p:cNvSpPr/>
          <p:nvPr/>
        </p:nvSpPr>
        <p:spPr>
          <a:xfrm>
            <a:off x="5356614" y="2606565"/>
            <a:ext cx="1160585" cy="633046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40C9515-C6B1-454A-8967-DD18D8C890F7}"/>
              </a:ext>
            </a:extLst>
          </p:cNvPr>
          <p:cNvSpPr/>
          <p:nvPr/>
        </p:nvSpPr>
        <p:spPr>
          <a:xfrm>
            <a:off x="7383921" y="2729658"/>
            <a:ext cx="1318846" cy="38686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67F0EC-C0EF-43E1-AF4A-764D3F628BFB}"/>
              </a:ext>
            </a:extLst>
          </p:cNvPr>
          <p:cNvSpPr/>
          <p:nvPr/>
        </p:nvSpPr>
        <p:spPr>
          <a:xfrm>
            <a:off x="9627924" y="2606565"/>
            <a:ext cx="1160585" cy="633046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Runner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C50F72-9A9C-4639-BC8A-91E906B4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3" y="3478362"/>
            <a:ext cx="2999690" cy="2971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29110EB-06BD-4DEB-B551-E5409254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767" y="3527723"/>
            <a:ext cx="2897046" cy="28730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7C9991-2E1A-4D9B-B1C8-327305BE3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254" y="3579468"/>
            <a:ext cx="2127002" cy="2887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ED67C44-43C9-4E99-BCB2-18F700DA67F4}"/>
              </a:ext>
            </a:extLst>
          </p:cNvPr>
          <p:cNvSpPr/>
          <p:nvPr/>
        </p:nvSpPr>
        <p:spPr>
          <a:xfrm>
            <a:off x="3397364" y="4770832"/>
            <a:ext cx="1160585" cy="38686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BDBD00E8-98F5-4E38-8C59-08624BD67041}"/>
              </a:ext>
            </a:extLst>
          </p:cNvPr>
          <p:cNvSpPr/>
          <p:nvPr/>
        </p:nvSpPr>
        <p:spPr>
          <a:xfrm>
            <a:off x="7383921" y="4770832"/>
            <a:ext cx="1160585" cy="38686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3AED30-5178-436B-B8A8-796D420082B1}"/>
              </a:ext>
            </a:extLst>
          </p:cNvPr>
          <p:cNvSpPr txBox="1"/>
          <p:nvPr/>
        </p:nvSpPr>
        <p:spPr>
          <a:xfrm>
            <a:off x="5449668" y="32101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{ JSON }</a:t>
            </a:r>
          </a:p>
        </p:txBody>
      </p:sp>
    </p:spTree>
    <p:extLst>
      <p:ext uri="{BB962C8B-B14F-4D97-AF65-F5344CB8AC3E}">
        <p14:creationId xmlns:p14="http://schemas.microsoft.com/office/powerpoint/2010/main" val="6145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FA881-1F7A-4789-BE68-5A645EA4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732"/>
            <a:ext cx="7729728" cy="1188720"/>
          </a:xfrm>
        </p:spPr>
        <p:txBody>
          <a:bodyPr/>
          <a:lstStyle/>
          <a:p>
            <a:r>
              <a:rPr lang="es-ES" dirty="0"/>
              <a:t>Funcionamiento - diseño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66B152-9A87-4BD8-95CD-FC07CDD6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393" y="1584960"/>
            <a:ext cx="5004001" cy="4952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B0DB2EC-2DDD-4C27-9C10-09979BD2C445}"/>
              </a:ext>
            </a:extLst>
          </p:cNvPr>
          <p:cNvSpPr/>
          <p:nvPr/>
        </p:nvSpPr>
        <p:spPr>
          <a:xfrm>
            <a:off x="5479435" y="3429000"/>
            <a:ext cx="956445" cy="65532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0E41AF-370E-4DAD-842D-B6ACD98D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67" y="1496744"/>
            <a:ext cx="5173692" cy="5104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48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16103-9984-479D-B631-F9E9ED1C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960"/>
            <a:ext cx="7729728" cy="1188720"/>
          </a:xfrm>
        </p:spPr>
        <p:txBody>
          <a:bodyPr/>
          <a:lstStyle/>
          <a:p>
            <a:r>
              <a:rPr lang="es-ES" dirty="0"/>
              <a:t>Funcionamiento -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1E6EAD-56D3-4C55-8D80-189545C0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07" y="2003196"/>
            <a:ext cx="2364332" cy="4685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41B505-7524-4656-8610-E6A58DAE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699" y="2003195"/>
            <a:ext cx="2626034" cy="4685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893F5D-C743-45C7-A8D9-135D29B9B1DE}"/>
              </a:ext>
            </a:extLst>
          </p:cNvPr>
          <p:cNvSpPr txBox="1"/>
          <p:nvPr/>
        </p:nvSpPr>
        <p:spPr>
          <a:xfrm>
            <a:off x="2231136" y="1633863"/>
            <a:ext cx="154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B2004B-68FE-4395-8997-FC8C4187F1FE}"/>
              </a:ext>
            </a:extLst>
          </p:cNvPr>
          <p:cNvSpPr txBox="1"/>
          <p:nvPr/>
        </p:nvSpPr>
        <p:spPr>
          <a:xfrm>
            <a:off x="8051269" y="1574160"/>
            <a:ext cx="219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Diseño (Opcional)</a:t>
            </a:r>
          </a:p>
        </p:txBody>
      </p:sp>
    </p:spTree>
    <p:extLst>
      <p:ext uri="{BB962C8B-B14F-4D97-AF65-F5344CB8AC3E}">
        <p14:creationId xmlns:p14="http://schemas.microsoft.com/office/powerpoint/2010/main" val="101467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A9520-DF95-45FD-98CD-41B0281A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6087"/>
            <a:ext cx="7729728" cy="1188720"/>
          </a:xfrm>
        </p:spPr>
        <p:txBody>
          <a:bodyPr/>
          <a:lstStyle/>
          <a:p>
            <a:r>
              <a:rPr lang="es-ES" dirty="0"/>
              <a:t>Funcionamiento - ejecución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F113DD-09CA-42F8-B5FF-E495F3AF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76" y="1466106"/>
            <a:ext cx="5103776" cy="5266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603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98DED-8F5C-4ECC-8C4B-B46FADFF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39944-9E52-402D-A032-EC5713DD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018" y="3828426"/>
            <a:ext cx="7864846" cy="732038"/>
          </a:xfrm>
        </p:spPr>
        <p:txBody>
          <a:bodyPr>
            <a:normAutofit/>
          </a:bodyPr>
          <a:lstStyle/>
          <a:p>
            <a:r>
              <a:rPr lang="es-ES" sz="3200" dirty="0"/>
              <a:t>Exportación a código</a:t>
            </a:r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1026" name="Picture 2" descr="Resultado de imagen de OPEN API LOGO">
            <a:extLst>
              <a:ext uri="{FF2B5EF4-FFF2-40B4-BE49-F238E27FC236}">
                <a16:creationId xmlns:a16="http://schemas.microsoft.com/office/drawing/2014/main" id="{7F78971E-E15A-4B6E-A9A9-7CBEB1F5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50" y="4866408"/>
            <a:ext cx="1078977" cy="10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NODE">
            <a:extLst>
              <a:ext uri="{FF2B5EF4-FFF2-40B4-BE49-F238E27FC236}">
                <a16:creationId xmlns:a16="http://schemas.microsoft.com/office/drawing/2014/main" id="{A330DA01-BCFE-47D6-BCE4-4B039538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14" y="3700021"/>
            <a:ext cx="1052168" cy="10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python">
            <a:extLst>
              <a:ext uri="{FF2B5EF4-FFF2-40B4-BE49-F238E27FC236}">
                <a16:creationId xmlns:a16="http://schemas.microsoft.com/office/drawing/2014/main" id="{EE6CF538-33A2-43EF-9B0D-6953F024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62" y="3577471"/>
            <a:ext cx="1279197" cy="12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ava">
            <a:extLst>
              <a:ext uri="{FF2B5EF4-FFF2-40B4-BE49-F238E27FC236}">
                <a16:creationId xmlns:a16="http://schemas.microsoft.com/office/drawing/2014/main" id="{08277D00-AF37-4600-84F7-48855D16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59" y="3681936"/>
            <a:ext cx="1632507" cy="10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2ED87-B7DC-473A-A70A-3148D7E0D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801" y="2583296"/>
            <a:ext cx="1279197" cy="1002506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EC91F63-7482-42E4-A3A3-9A6CD0659D71}"/>
              </a:ext>
            </a:extLst>
          </p:cNvPr>
          <p:cNvSpPr txBox="1">
            <a:spLocks/>
          </p:cNvSpPr>
          <p:nvPr/>
        </p:nvSpPr>
        <p:spPr>
          <a:xfrm>
            <a:off x="2096018" y="2790445"/>
            <a:ext cx="8017246" cy="73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Añadir módulos con código.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32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BFCC9BB-0B8D-4386-AB08-48707AB40492}"/>
              </a:ext>
            </a:extLst>
          </p:cNvPr>
          <p:cNvSpPr txBox="1">
            <a:spLocks/>
          </p:cNvSpPr>
          <p:nvPr/>
        </p:nvSpPr>
        <p:spPr>
          <a:xfrm>
            <a:off x="2096018" y="5076217"/>
            <a:ext cx="7729728" cy="73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Integración con </a:t>
            </a:r>
            <a:r>
              <a:rPr lang="es-ES" sz="3200" dirty="0" err="1"/>
              <a:t>OpenAPI</a:t>
            </a:r>
            <a:r>
              <a:rPr lang="es-ES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955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346</TotalTime>
  <Words>267</Words>
  <Application>Microsoft Office PowerPoint</Application>
  <PresentationFormat>Panorámica</PresentationFormat>
  <Paragraphs>51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Paquete</vt:lpstr>
      <vt:lpstr>G-api</vt:lpstr>
      <vt:lpstr>¿Qué es g-api?</vt:lpstr>
      <vt:lpstr>oBJETIVO</vt:lpstr>
      <vt:lpstr>Funcionamiento - diseño</vt:lpstr>
      <vt:lpstr>¿Cómo funciona?</vt:lpstr>
      <vt:lpstr>Funcionamiento - diseño</vt:lpstr>
      <vt:lpstr>Funcionamiento - modelo</vt:lpstr>
      <vt:lpstr>Funcionamiento - ejecución</vt:lpstr>
      <vt:lpstr>Ampliación</vt:lpstr>
      <vt:lpstr>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G-api</dc:title>
  <dc:creator>Alejandro Guerrero</dc:creator>
  <cp:lastModifiedBy>Alejandro Guerrero Díaz</cp:lastModifiedBy>
  <cp:revision>22</cp:revision>
  <dcterms:created xsi:type="dcterms:W3CDTF">2018-11-13T00:50:24Z</dcterms:created>
  <dcterms:modified xsi:type="dcterms:W3CDTF">2018-11-13T13:30:28Z</dcterms:modified>
</cp:coreProperties>
</file>