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Presentación</a:t>
            </a: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89E395-44A3-6CE7-F2C1-79F79AA0E004}"/>
              </a:ext>
            </a:extLst>
          </p:cNvPr>
          <p:cNvSpPr txBox="1">
            <a:spLocks/>
          </p:cNvSpPr>
          <p:nvPr/>
        </p:nvSpPr>
        <p:spPr>
          <a:xfrm>
            <a:off x="457200" y="1570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Paso fotos de lo visto</a:t>
            </a:r>
          </a:p>
        </p:txBody>
      </p:sp>
      <p:pic>
        <p:nvPicPr>
          <p:cNvPr id="7" name="Picture 6" descr="imag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pic>
        <p:nvPicPr>
          <p:cNvPr id="8" name="Picture 7" descr="imagen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3200"/>
            <a:ext cx="3657600" cy="2058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n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Alfonso Almenara</cp:lastModifiedBy>
  <cp:revision>6</cp:revision>
  <dcterms:created xsi:type="dcterms:W3CDTF">2013-01-27T09:14:16Z</dcterms:created>
  <dcterms:modified xsi:type="dcterms:W3CDTF">2024-12-04T22:18:35Z</dcterms:modified>
  <cp:category/>
</cp:coreProperties>
</file>