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  <p:sldId id="265" r:id="rId9"/>
    <p:sldId id="261" r:id="rId10"/>
    <p:sldId id="266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55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31F6DE-7FB7-4212-8B9E-D74F664DF620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50DD082-9788-4588-9510-C295AEAC27CC}">
      <dgm:prSet/>
      <dgm:spPr/>
      <dgm:t>
        <a:bodyPr/>
        <a:lstStyle/>
        <a:p>
          <a:r>
            <a:rPr lang="en-US"/>
            <a:t>Analizar la cinemática directa y diferencial de una pierna robótica.</a:t>
          </a:r>
        </a:p>
      </dgm:t>
    </dgm:pt>
    <dgm:pt modelId="{A8843433-6C60-4E14-8C55-4D6AE2FB1AE3}" type="parTrans" cxnId="{0B2F2C33-9BDC-4552-9812-EE8565AF2793}">
      <dgm:prSet/>
      <dgm:spPr/>
      <dgm:t>
        <a:bodyPr/>
        <a:lstStyle/>
        <a:p>
          <a:endParaRPr lang="en-US"/>
        </a:p>
      </dgm:t>
    </dgm:pt>
    <dgm:pt modelId="{A360CDDF-CD0E-40F6-9788-F200A35E1A8B}" type="sibTrans" cxnId="{0B2F2C33-9BDC-4552-9812-EE8565AF2793}">
      <dgm:prSet/>
      <dgm:spPr/>
      <dgm:t>
        <a:bodyPr/>
        <a:lstStyle/>
        <a:p>
          <a:endParaRPr lang="en-US"/>
        </a:p>
      </dgm:t>
    </dgm:pt>
    <dgm:pt modelId="{B4010AF7-842B-4455-8211-29E1751ED8F2}">
      <dgm:prSet/>
      <dgm:spPr/>
      <dgm:t>
        <a:bodyPr/>
        <a:lstStyle/>
        <a:p>
          <a:r>
            <a:rPr lang="en-US"/>
            <a:t>Se emplean transformaciones homogéneas, matrices de rotación y el Jacobiano.</a:t>
          </a:r>
        </a:p>
      </dgm:t>
    </dgm:pt>
    <dgm:pt modelId="{F2BE9D72-5AD6-468A-9958-8F9E65B0C203}" type="parTrans" cxnId="{6A913042-0FAE-41F8-A624-47E29DC9A59F}">
      <dgm:prSet/>
      <dgm:spPr/>
      <dgm:t>
        <a:bodyPr/>
        <a:lstStyle/>
        <a:p>
          <a:endParaRPr lang="en-US"/>
        </a:p>
      </dgm:t>
    </dgm:pt>
    <dgm:pt modelId="{5833E7E6-E617-4273-BF79-CE94FE845085}" type="sibTrans" cxnId="{6A913042-0FAE-41F8-A624-47E29DC9A59F}">
      <dgm:prSet/>
      <dgm:spPr/>
      <dgm:t>
        <a:bodyPr/>
        <a:lstStyle/>
        <a:p>
          <a:endParaRPr lang="en-US"/>
        </a:p>
      </dgm:t>
    </dgm:pt>
    <dgm:pt modelId="{AADFEA01-C60E-4225-AAE5-E2ECB3D9A555}">
      <dgm:prSet/>
      <dgm:spPr/>
      <dgm:t>
        <a:bodyPr/>
        <a:lstStyle/>
        <a:p>
          <a:r>
            <a:rPr lang="en-US"/>
            <a:t>Se estudian distintos casos con configuraciones rotacionales y prismáticas.</a:t>
          </a:r>
        </a:p>
      </dgm:t>
    </dgm:pt>
    <dgm:pt modelId="{10668106-3137-4427-B3FF-0EB973AD221B}" type="parTrans" cxnId="{1159EF1A-C0A0-4F9C-94DF-8E7278DC3644}">
      <dgm:prSet/>
      <dgm:spPr/>
      <dgm:t>
        <a:bodyPr/>
        <a:lstStyle/>
        <a:p>
          <a:endParaRPr lang="en-US"/>
        </a:p>
      </dgm:t>
    </dgm:pt>
    <dgm:pt modelId="{07E980F0-9612-4C8E-8344-51AEE8236044}" type="sibTrans" cxnId="{1159EF1A-C0A0-4F9C-94DF-8E7278DC3644}">
      <dgm:prSet/>
      <dgm:spPr/>
      <dgm:t>
        <a:bodyPr/>
        <a:lstStyle/>
        <a:p>
          <a:endParaRPr lang="en-US"/>
        </a:p>
      </dgm:t>
    </dgm:pt>
    <dgm:pt modelId="{A179D04C-414F-474B-A317-C8782CD8C038}" type="pres">
      <dgm:prSet presAssocID="{3731F6DE-7FB7-4212-8B9E-D74F664DF620}" presName="linear" presStyleCnt="0">
        <dgm:presLayoutVars>
          <dgm:animLvl val="lvl"/>
          <dgm:resizeHandles val="exact"/>
        </dgm:presLayoutVars>
      </dgm:prSet>
      <dgm:spPr/>
    </dgm:pt>
    <dgm:pt modelId="{9A6D0335-C6DA-47EF-80C1-0B1D89B36008}" type="pres">
      <dgm:prSet presAssocID="{450DD082-9788-4588-9510-C295AEAC27C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52455A5-A329-4DCF-BE71-C62EB9838B4C}" type="pres">
      <dgm:prSet presAssocID="{A360CDDF-CD0E-40F6-9788-F200A35E1A8B}" presName="spacer" presStyleCnt="0"/>
      <dgm:spPr/>
    </dgm:pt>
    <dgm:pt modelId="{C8D6710E-B910-47A3-AE32-1F470FD41EDC}" type="pres">
      <dgm:prSet presAssocID="{B4010AF7-842B-4455-8211-29E1751ED8F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CB9C046-2B0A-4C9C-9673-9CE884DACBE9}" type="pres">
      <dgm:prSet presAssocID="{5833E7E6-E617-4273-BF79-CE94FE845085}" presName="spacer" presStyleCnt="0"/>
      <dgm:spPr/>
    </dgm:pt>
    <dgm:pt modelId="{85A7C783-7695-4BA7-9AC7-DEDE09D6C529}" type="pres">
      <dgm:prSet presAssocID="{AADFEA01-C60E-4225-AAE5-E2ECB3D9A55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159EF1A-C0A0-4F9C-94DF-8E7278DC3644}" srcId="{3731F6DE-7FB7-4212-8B9E-D74F664DF620}" destId="{AADFEA01-C60E-4225-AAE5-E2ECB3D9A555}" srcOrd="2" destOrd="0" parTransId="{10668106-3137-4427-B3FF-0EB973AD221B}" sibTransId="{07E980F0-9612-4C8E-8344-51AEE8236044}"/>
    <dgm:cxn modelId="{244C7427-880E-4CEC-879B-F0BDC375845B}" type="presOf" srcId="{450DD082-9788-4588-9510-C295AEAC27CC}" destId="{9A6D0335-C6DA-47EF-80C1-0B1D89B36008}" srcOrd="0" destOrd="0" presId="urn:microsoft.com/office/officeart/2005/8/layout/vList2"/>
    <dgm:cxn modelId="{0B2F2C33-9BDC-4552-9812-EE8565AF2793}" srcId="{3731F6DE-7FB7-4212-8B9E-D74F664DF620}" destId="{450DD082-9788-4588-9510-C295AEAC27CC}" srcOrd="0" destOrd="0" parTransId="{A8843433-6C60-4E14-8C55-4D6AE2FB1AE3}" sibTransId="{A360CDDF-CD0E-40F6-9788-F200A35E1A8B}"/>
    <dgm:cxn modelId="{6A913042-0FAE-41F8-A624-47E29DC9A59F}" srcId="{3731F6DE-7FB7-4212-8B9E-D74F664DF620}" destId="{B4010AF7-842B-4455-8211-29E1751ED8F2}" srcOrd="1" destOrd="0" parTransId="{F2BE9D72-5AD6-468A-9958-8F9E65B0C203}" sibTransId="{5833E7E6-E617-4273-BF79-CE94FE845085}"/>
    <dgm:cxn modelId="{3C1D1DC5-C0D0-448D-9091-D4BCFBC9D42D}" type="presOf" srcId="{AADFEA01-C60E-4225-AAE5-E2ECB3D9A555}" destId="{85A7C783-7695-4BA7-9AC7-DEDE09D6C529}" srcOrd="0" destOrd="0" presId="urn:microsoft.com/office/officeart/2005/8/layout/vList2"/>
    <dgm:cxn modelId="{CB0968DC-561D-4D2F-B96E-BBCF23F630F1}" type="presOf" srcId="{B4010AF7-842B-4455-8211-29E1751ED8F2}" destId="{C8D6710E-B910-47A3-AE32-1F470FD41EDC}" srcOrd="0" destOrd="0" presId="urn:microsoft.com/office/officeart/2005/8/layout/vList2"/>
    <dgm:cxn modelId="{78E0A5E7-1610-472E-A544-73399C068853}" type="presOf" srcId="{3731F6DE-7FB7-4212-8B9E-D74F664DF620}" destId="{A179D04C-414F-474B-A317-C8782CD8C038}" srcOrd="0" destOrd="0" presId="urn:microsoft.com/office/officeart/2005/8/layout/vList2"/>
    <dgm:cxn modelId="{B2878A1E-312C-4280-A14E-2E9469461AA9}" type="presParOf" srcId="{A179D04C-414F-474B-A317-C8782CD8C038}" destId="{9A6D0335-C6DA-47EF-80C1-0B1D89B36008}" srcOrd="0" destOrd="0" presId="urn:microsoft.com/office/officeart/2005/8/layout/vList2"/>
    <dgm:cxn modelId="{EBCC5BB1-CE59-473C-88BD-C9BFE6DC6F37}" type="presParOf" srcId="{A179D04C-414F-474B-A317-C8782CD8C038}" destId="{152455A5-A329-4DCF-BE71-C62EB9838B4C}" srcOrd="1" destOrd="0" presId="urn:microsoft.com/office/officeart/2005/8/layout/vList2"/>
    <dgm:cxn modelId="{7E90AAEE-A8CA-49FE-B889-22491488DAF5}" type="presParOf" srcId="{A179D04C-414F-474B-A317-C8782CD8C038}" destId="{C8D6710E-B910-47A3-AE32-1F470FD41EDC}" srcOrd="2" destOrd="0" presId="urn:microsoft.com/office/officeart/2005/8/layout/vList2"/>
    <dgm:cxn modelId="{96C37423-24EB-40DD-813F-1C0A55174011}" type="presParOf" srcId="{A179D04C-414F-474B-A317-C8782CD8C038}" destId="{1CB9C046-2B0A-4C9C-9673-9CE884DACBE9}" srcOrd="3" destOrd="0" presId="urn:microsoft.com/office/officeart/2005/8/layout/vList2"/>
    <dgm:cxn modelId="{D5155688-4796-4480-B918-95F805F18478}" type="presParOf" srcId="{A179D04C-414F-474B-A317-C8782CD8C038}" destId="{85A7C783-7695-4BA7-9AC7-DEDE09D6C52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415B8B-E119-4AFB-85B0-3A54DE381572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79D0E76-1DA1-4499-80F6-455C661CD0F2}">
      <dgm:prSet/>
      <dgm:spPr/>
      <dgm:t>
        <a:bodyPr/>
        <a:lstStyle/>
        <a:p>
          <a:r>
            <a:rPr lang="en-US"/>
            <a:t>Transformaciones:</a:t>
          </a:r>
        </a:p>
      </dgm:t>
    </dgm:pt>
    <dgm:pt modelId="{1BE1DF2D-2158-475B-9730-61983668135C}" type="parTrans" cxnId="{85064982-2BC9-4A97-9AAE-F7D190E53835}">
      <dgm:prSet/>
      <dgm:spPr/>
      <dgm:t>
        <a:bodyPr/>
        <a:lstStyle/>
        <a:p>
          <a:endParaRPr lang="en-US"/>
        </a:p>
      </dgm:t>
    </dgm:pt>
    <dgm:pt modelId="{5FEA668E-3819-46E2-A4C2-0F281422684F}" type="sibTrans" cxnId="{85064982-2BC9-4A97-9AAE-F7D190E53835}">
      <dgm:prSet/>
      <dgm:spPr/>
      <dgm:t>
        <a:bodyPr/>
        <a:lstStyle/>
        <a:p>
          <a:endParaRPr lang="en-US"/>
        </a:p>
      </dgm:t>
    </dgm:pt>
    <dgm:pt modelId="{0C69F419-AA6D-481E-9054-10980ACC706E}">
      <dgm:prSet/>
      <dgm:spPr/>
      <dgm:t>
        <a:bodyPr/>
        <a:lstStyle/>
        <a:p>
          <a:r>
            <a:rPr lang="en-US"/>
            <a:t>H1: Rotación Rx(π/2), traslación l1</a:t>
          </a:r>
        </a:p>
      </dgm:t>
    </dgm:pt>
    <dgm:pt modelId="{DEEF6E0E-9C2D-4713-8232-D144C3AAF9C0}" type="parTrans" cxnId="{697E14DD-5FBA-4614-A043-E2DD6041DFDF}">
      <dgm:prSet/>
      <dgm:spPr/>
      <dgm:t>
        <a:bodyPr/>
        <a:lstStyle/>
        <a:p>
          <a:endParaRPr lang="en-US"/>
        </a:p>
      </dgm:t>
    </dgm:pt>
    <dgm:pt modelId="{DCC08A41-12AA-4930-9EF1-2F52D4B8F8B3}" type="sibTrans" cxnId="{697E14DD-5FBA-4614-A043-E2DD6041DFDF}">
      <dgm:prSet/>
      <dgm:spPr/>
      <dgm:t>
        <a:bodyPr/>
        <a:lstStyle/>
        <a:p>
          <a:endParaRPr lang="en-US"/>
        </a:p>
      </dgm:t>
    </dgm:pt>
    <dgm:pt modelId="{53217965-8253-4F0D-A36F-7E8CDDA6B5FD}">
      <dgm:prSet/>
      <dgm:spPr/>
      <dgm:t>
        <a:bodyPr/>
        <a:lstStyle/>
        <a:p>
          <a:r>
            <a:rPr lang="en-US"/>
            <a:t>H2: Rotación Ry(0), traslación l2</a:t>
          </a:r>
        </a:p>
      </dgm:t>
    </dgm:pt>
    <dgm:pt modelId="{B7BB4AD7-0D96-435F-9064-515C032E9FF3}" type="parTrans" cxnId="{EE171429-FE32-49C0-890E-B8CDA09AA2C5}">
      <dgm:prSet/>
      <dgm:spPr/>
      <dgm:t>
        <a:bodyPr/>
        <a:lstStyle/>
        <a:p>
          <a:endParaRPr lang="en-US"/>
        </a:p>
      </dgm:t>
    </dgm:pt>
    <dgm:pt modelId="{FD83AB16-266B-4027-95B9-8EC5B1DCD0C9}" type="sibTrans" cxnId="{EE171429-FE32-49C0-890E-B8CDA09AA2C5}">
      <dgm:prSet/>
      <dgm:spPr/>
      <dgm:t>
        <a:bodyPr/>
        <a:lstStyle/>
        <a:p>
          <a:endParaRPr lang="en-US"/>
        </a:p>
      </dgm:t>
    </dgm:pt>
    <dgm:pt modelId="{8D37F0A5-F843-4D5B-A175-D6EB85447207}">
      <dgm:prSet/>
      <dgm:spPr/>
      <dgm:t>
        <a:bodyPr/>
        <a:lstStyle/>
        <a:p>
          <a:r>
            <a:rPr lang="en-US"/>
            <a:t>H3: Rotación Rx(0), traslación l3</a:t>
          </a:r>
        </a:p>
      </dgm:t>
    </dgm:pt>
    <dgm:pt modelId="{6E5BFF4A-B91F-4B21-86CE-D0BB04B2F8FC}" type="parTrans" cxnId="{2422C8EC-DFA5-4D5D-8D21-82DA64C47E92}">
      <dgm:prSet/>
      <dgm:spPr/>
      <dgm:t>
        <a:bodyPr/>
        <a:lstStyle/>
        <a:p>
          <a:endParaRPr lang="en-US"/>
        </a:p>
      </dgm:t>
    </dgm:pt>
    <dgm:pt modelId="{F5D4765D-628B-43CF-9050-5C4661DFD734}" type="sibTrans" cxnId="{2422C8EC-DFA5-4D5D-8D21-82DA64C47E92}">
      <dgm:prSet/>
      <dgm:spPr/>
      <dgm:t>
        <a:bodyPr/>
        <a:lstStyle/>
        <a:p>
          <a:endParaRPr lang="en-US"/>
        </a:p>
      </dgm:t>
    </dgm:pt>
    <dgm:pt modelId="{06BB66CF-C292-48A2-ABEA-6C0A4DB981B0}">
      <dgm:prSet/>
      <dgm:spPr/>
      <dgm:t>
        <a:bodyPr/>
        <a:lstStyle/>
        <a:p>
          <a:r>
            <a:rPr lang="en-US"/>
            <a:t>H4: Rotación Rx(0), traslación l4</a:t>
          </a:r>
        </a:p>
      </dgm:t>
    </dgm:pt>
    <dgm:pt modelId="{38BF0F23-6A8B-48F3-9AC1-C74B8528FFB1}" type="parTrans" cxnId="{3D8ECF76-5204-4D9D-9547-5C457287C4F9}">
      <dgm:prSet/>
      <dgm:spPr/>
      <dgm:t>
        <a:bodyPr/>
        <a:lstStyle/>
        <a:p>
          <a:endParaRPr lang="en-US"/>
        </a:p>
      </dgm:t>
    </dgm:pt>
    <dgm:pt modelId="{36EC95B6-0306-40A1-88A0-19FEC9C7A754}" type="sibTrans" cxnId="{3D8ECF76-5204-4D9D-9547-5C457287C4F9}">
      <dgm:prSet/>
      <dgm:spPr/>
      <dgm:t>
        <a:bodyPr/>
        <a:lstStyle/>
        <a:p>
          <a:endParaRPr lang="en-US"/>
        </a:p>
      </dgm:t>
    </dgm:pt>
    <dgm:pt modelId="{9BE163A0-853A-4BBC-9283-103C04AC7E43}">
      <dgm:prSet/>
      <dgm:spPr/>
      <dgm:t>
        <a:bodyPr/>
        <a:lstStyle/>
        <a:p>
          <a:r>
            <a:rPr lang="en-US"/>
            <a:t>Jacobiano obtenido con RP = [1 1 1 1]</a:t>
          </a:r>
        </a:p>
      </dgm:t>
    </dgm:pt>
    <dgm:pt modelId="{548C88EB-437E-4D53-8690-D3DB6C8FB65A}" type="parTrans" cxnId="{B2D84F97-F01F-4FAA-87E9-0C02EFE5419D}">
      <dgm:prSet/>
      <dgm:spPr/>
      <dgm:t>
        <a:bodyPr/>
        <a:lstStyle/>
        <a:p>
          <a:endParaRPr lang="en-US"/>
        </a:p>
      </dgm:t>
    </dgm:pt>
    <dgm:pt modelId="{80B38076-04E0-47BD-A36F-7CA7DD49B904}" type="sibTrans" cxnId="{B2D84F97-F01F-4FAA-87E9-0C02EFE5419D}">
      <dgm:prSet/>
      <dgm:spPr/>
      <dgm:t>
        <a:bodyPr/>
        <a:lstStyle/>
        <a:p>
          <a:endParaRPr lang="en-US"/>
        </a:p>
      </dgm:t>
    </dgm:pt>
    <dgm:pt modelId="{68A06E04-A7CA-42D8-8312-71CAEE8F6DF3}">
      <dgm:prSet/>
      <dgm:spPr/>
      <dgm:t>
        <a:bodyPr/>
        <a:lstStyle/>
        <a:p>
          <a:r>
            <a:rPr lang="en-US"/>
            <a:t>Velocidades V y W calculadas usando Qp = dQ/dt</a:t>
          </a:r>
        </a:p>
      </dgm:t>
    </dgm:pt>
    <dgm:pt modelId="{DD910EFB-0050-4391-B8C4-BDFCD1595C05}" type="parTrans" cxnId="{8A152372-D90E-4302-A388-F8AECB2452CC}">
      <dgm:prSet/>
      <dgm:spPr/>
      <dgm:t>
        <a:bodyPr/>
        <a:lstStyle/>
        <a:p>
          <a:endParaRPr lang="en-US"/>
        </a:p>
      </dgm:t>
    </dgm:pt>
    <dgm:pt modelId="{15D0BDD8-63E5-4607-B0B3-A93E5A594112}" type="sibTrans" cxnId="{8A152372-D90E-4302-A388-F8AECB2452CC}">
      <dgm:prSet/>
      <dgm:spPr/>
      <dgm:t>
        <a:bodyPr/>
        <a:lstStyle/>
        <a:p>
          <a:endParaRPr lang="en-US"/>
        </a:p>
      </dgm:t>
    </dgm:pt>
    <dgm:pt modelId="{B840C9A9-2A55-472F-BC9A-E28604DFAE80}" type="pres">
      <dgm:prSet presAssocID="{1B415B8B-E119-4AFB-85B0-3A54DE381572}" presName="vert0" presStyleCnt="0">
        <dgm:presLayoutVars>
          <dgm:dir/>
          <dgm:animOne val="branch"/>
          <dgm:animLvl val="lvl"/>
        </dgm:presLayoutVars>
      </dgm:prSet>
      <dgm:spPr/>
    </dgm:pt>
    <dgm:pt modelId="{6E380BE0-60E6-4714-A4EB-1E5355C5E273}" type="pres">
      <dgm:prSet presAssocID="{479D0E76-1DA1-4499-80F6-455C661CD0F2}" presName="thickLine" presStyleLbl="alignNode1" presStyleIdx="0" presStyleCnt="7"/>
      <dgm:spPr/>
    </dgm:pt>
    <dgm:pt modelId="{83ED02D2-20FA-445F-B54E-83DAA55661E9}" type="pres">
      <dgm:prSet presAssocID="{479D0E76-1DA1-4499-80F6-455C661CD0F2}" presName="horz1" presStyleCnt="0"/>
      <dgm:spPr/>
    </dgm:pt>
    <dgm:pt modelId="{11B27504-BE75-446B-ADCA-F187C6CE6F21}" type="pres">
      <dgm:prSet presAssocID="{479D0E76-1DA1-4499-80F6-455C661CD0F2}" presName="tx1" presStyleLbl="revTx" presStyleIdx="0" presStyleCnt="7"/>
      <dgm:spPr/>
    </dgm:pt>
    <dgm:pt modelId="{8040A228-514B-4EDB-AE65-60AD5189C783}" type="pres">
      <dgm:prSet presAssocID="{479D0E76-1DA1-4499-80F6-455C661CD0F2}" presName="vert1" presStyleCnt="0"/>
      <dgm:spPr/>
    </dgm:pt>
    <dgm:pt modelId="{DC0DE116-B1D8-47C6-BE2C-F0E86A68C5C5}" type="pres">
      <dgm:prSet presAssocID="{0C69F419-AA6D-481E-9054-10980ACC706E}" presName="thickLine" presStyleLbl="alignNode1" presStyleIdx="1" presStyleCnt="7"/>
      <dgm:spPr/>
    </dgm:pt>
    <dgm:pt modelId="{EBBFD6EE-9603-4581-82A1-81E1D3C43C42}" type="pres">
      <dgm:prSet presAssocID="{0C69F419-AA6D-481E-9054-10980ACC706E}" presName="horz1" presStyleCnt="0"/>
      <dgm:spPr/>
    </dgm:pt>
    <dgm:pt modelId="{54B88D58-9BC2-4901-B821-BFDBFF170199}" type="pres">
      <dgm:prSet presAssocID="{0C69F419-AA6D-481E-9054-10980ACC706E}" presName="tx1" presStyleLbl="revTx" presStyleIdx="1" presStyleCnt="7"/>
      <dgm:spPr/>
    </dgm:pt>
    <dgm:pt modelId="{3D09FFA7-AA6D-4F7E-AB32-2874179DF86D}" type="pres">
      <dgm:prSet presAssocID="{0C69F419-AA6D-481E-9054-10980ACC706E}" presName="vert1" presStyleCnt="0"/>
      <dgm:spPr/>
    </dgm:pt>
    <dgm:pt modelId="{6D7E05DA-8212-45D7-B4F1-57E09D640EE8}" type="pres">
      <dgm:prSet presAssocID="{53217965-8253-4F0D-A36F-7E8CDDA6B5FD}" presName="thickLine" presStyleLbl="alignNode1" presStyleIdx="2" presStyleCnt="7"/>
      <dgm:spPr/>
    </dgm:pt>
    <dgm:pt modelId="{13E11129-23E4-4565-BB23-0E1F7A87885D}" type="pres">
      <dgm:prSet presAssocID="{53217965-8253-4F0D-A36F-7E8CDDA6B5FD}" presName="horz1" presStyleCnt="0"/>
      <dgm:spPr/>
    </dgm:pt>
    <dgm:pt modelId="{B39F5E26-85C3-473E-9707-9DE2D7120EEA}" type="pres">
      <dgm:prSet presAssocID="{53217965-8253-4F0D-A36F-7E8CDDA6B5FD}" presName="tx1" presStyleLbl="revTx" presStyleIdx="2" presStyleCnt="7"/>
      <dgm:spPr/>
    </dgm:pt>
    <dgm:pt modelId="{87DEC608-C521-49EF-BB51-CE63949F2189}" type="pres">
      <dgm:prSet presAssocID="{53217965-8253-4F0D-A36F-7E8CDDA6B5FD}" presName="vert1" presStyleCnt="0"/>
      <dgm:spPr/>
    </dgm:pt>
    <dgm:pt modelId="{B616BAAA-86C4-4E57-9238-1064724C8904}" type="pres">
      <dgm:prSet presAssocID="{8D37F0A5-F843-4D5B-A175-D6EB85447207}" presName="thickLine" presStyleLbl="alignNode1" presStyleIdx="3" presStyleCnt="7"/>
      <dgm:spPr/>
    </dgm:pt>
    <dgm:pt modelId="{E7D4E419-4FBF-4A27-B069-D0A444D8D652}" type="pres">
      <dgm:prSet presAssocID="{8D37F0A5-F843-4D5B-A175-D6EB85447207}" presName="horz1" presStyleCnt="0"/>
      <dgm:spPr/>
    </dgm:pt>
    <dgm:pt modelId="{AE693A82-536A-4EDC-B1A9-450A7A45D2D7}" type="pres">
      <dgm:prSet presAssocID="{8D37F0A5-F843-4D5B-A175-D6EB85447207}" presName="tx1" presStyleLbl="revTx" presStyleIdx="3" presStyleCnt="7"/>
      <dgm:spPr/>
    </dgm:pt>
    <dgm:pt modelId="{B42553AF-16C7-4CB5-84E3-0184667E4F84}" type="pres">
      <dgm:prSet presAssocID="{8D37F0A5-F843-4D5B-A175-D6EB85447207}" presName="vert1" presStyleCnt="0"/>
      <dgm:spPr/>
    </dgm:pt>
    <dgm:pt modelId="{D668BE4B-B657-4547-880F-819C0F9D0CAD}" type="pres">
      <dgm:prSet presAssocID="{06BB66CF-C292-48A2-ABEA-6C0A4DB981B0}" presName="thickLine" presStyleLbl="alignNode1" presStyleIdx="4" presStyleCnt="7"/>
      <dgm:spPr/>
    </dgm:pt>
    <dgm:pt modelId="{3E0F2447-15F7-4FAF-97CE-E7077995785C}" type="pres">
      <dgm:prSet presAssocID="{06BB66CF-C292-48A2-ABEA-6C0A4DB981B0}" presName="horz1" presStyleCnt="0"/>
      <dgm:spPr/>
    </dgm:pt>
    <dgm:pt modelId="{26856CD7-1B19-43E2-83DE-BA55BE511B5D}" type="pres">
      <dgm:prSet presAssocID="{06BB66CF-C292-48A2-ABEA-6C0A4DB981B0}" presName="tx1" presStyleLbl="revTx" presStyleIdx="4" presStyleCnt="7"/>
      <dgm:spPr/>
    </dgm:pt>
    <dgm:pt modelId="{36B6DB4D-FE65-4F39-B48D-A9BCF2F3C07A}" type="pres">
      <dgm:prSet presAssocID="{06BB66CF-C292-48A2-ABEA-6C0A4DB981B0}" presName="vert1" presStyleCnt="0"/>
      <dgm:spPr/>
    </dgm:pt>
    <dgm:pt modelId="{E8D263E9-9F06-46FE-BA2F-F44D4DDC07AF}" type="pres">
      <dgm:prSet presAssocID="{9BE163A0-853A-4BBC-9283-103C04AC7E43}" presName="thickLine" presStyleLbl="alignNode1" presStyleIdx="5" presStyleCnt="7"/>
      <dgm:spPr/>
    </dgm:pt>
    <dgm:pt modelId="{4C4B9B87-60DC-4F04-8D62-72831D59D27E}" type="pres">
      <dgm:prSet presAssocID="{9BE163A0-853A-4BBC-9283-103C04AC7E43}" presName="horz1" presStyleCnt="0"/>
      <dgm:spPr/>
    </dgm:pt>
    <dgm:pt modelId="{5DBE0AC7-AE09-41AD-83A4-9AB3D47B606B}" type="pres">
      <dgm:prSet presAssocID="{9BE163A0-853A-4BBC-9283-103C04AC7E43}" presName="tx1" presStyleLbl="revTx" presStyleIdx="5" presStyleCnt="7"/>
      <dgm:spPr/>
    </dgm:pt>
    <dgm:pt modelId="{E0ED8677-F5CA-4748-BF80-2F9732B314FB}" type="pres">
      <dgm:prSet presAssocID="{9BE163A0-853A-4BBC-9283-103C04AC7E43}" presName="vert1" presStyleCnt="0"/>
      <dgm:spPr/>
    </dgm:pt>
    <dgm:pt modelId="{80098AC9-B211-4E42-A08C-B36CEA24E149}" type="pres">
      <dgm:prSet presAssocID="{68A06E04-A7CA-42D8-8312-71CAEE8F6DF3}" presName="thickLine" presStyleLbl="alignNode1" presStyleIdx="6" presStyleCnt="7"/>
      <dgm:spPr/>
    </dgm:pt>
    <dgm:pt modelId="{C749BE68-4F32-464F-A710-71E253702D38}" type="pres">
      <dgm:prSet presAssocID="{68A06E04-A7CA-42D8-8312-71CAEE8F6DF3}" presName="horz1" presStyleCnt="0"/>
      <dgm:spPr/>
    </dgm:pt>
    <dgm:pt modelId="{C11F8995-0A6C-440C-943D-7C589B04B9FC}" type="pres">
      <dgm:prSet presAssocID="{68A06E04-A7CA-42D8-8312-71CAEE8F6DF3}" presName="tx1" presStyleLbl="revTx" presStyleIdx="6" presStyleCnt="7"/>
      <dgm:spPr/>
    </dgm:pt>
    <dgm:pt modelId="{D8509EE6-B79B-4D5E-8D3D-FA1BE039A671}" type="pres">
      <dgm:prSet presAssocID="{68A06E04-A7CA-42D8-8312-71CAEE8F6DF3}" presName="vert1" presStyleCnt="0"/>
      <dgm:spPr/>
    </dgm:pt>
  </dgm:ptLst>
  <dgm:cxnLst>
    <dgm:cxn modelId="{96F55C09-3D69-424B-B601-D4FE888F0707}" type="presOf" srcId="{06BB66CF-C292-48A2-ABEA-6C0A4DB981B0}" destId="{26856CD7-1B19-43E2-83DE-BA55BE511B5D}" srcOrd="0" destOrd="0" presId="urn:microsoft.com/office/officeart/2008/layout/LinedList"/>
    <dgm:cxn modelId="{EE171429-FE32-49C0-890E-B8CDA09AA2C5}" srcId="{1B415B8B-E119-4AFB-85B0-3A54DE381572}" destId="{53217965-8253-4F0D-A36F-7E8CDDA6B5FD}" srcOrd="2" destOrd="0" parTransId="{B7BB4AD7-0D96-435F-9064-515C032E9FF3}" sibTransId="{FD83AB16-266B-4027-95B9-8EC5B1DCD0C9}"/>
    <dgm:cxn modelId="{08F88A64-8E4E-4AEF-A629-63FC2F092BD8}" type="presOf" srcId="{8D37F0A5-F843-4D5B-A175-D6EB85447207}" destId="{AE693A82-536A-4EDC-B1A9-450A7A45D2D7}" srcOrd="0" destOrd="0" presId="urn:microsoft.com/office/officeart/2008/layout/LinedList"/>
    <dgm:cxn modelId="{98F3BD67-DFBD-43C9-9410-148988747D36}" type="presOf" srcId="{68A06E04-A7CA-42D8-8312-71CAEE8F6DF3}" destId="{C11F8995-0A6C-440C-943D-7C589B04B9FC}" srcOrd="0" destOrd="0" presId="urn:microsoft.com/office/officeart/2008/layout/LinedList"/>
    <dgm:cxn modelId="{7D44AF51-A90A-406F-A50A-ED33BC164E20}" type="presOf" srcId="{9BE163A0-853A-4BBC-9283-103C04AC7E43}" destId="{5DBE0AC7-AE09-41AD-83A4-9AB3D47B606B}" srcOrd="0" destOrd="0" presId="urn:microsoft.com/office/officeart/2008/layout/LinedList"/>
    <dgm:cxn modelId="{8A152372-D90E-4302-A388-F8AECB2452CC}" srcId="{1B415B8B-E119-4AFB-85B0-3A54DE381572}" destId="{68A06E04-A7CA-42D8-8312-71CAEE8F6DF3}" srcOrd="6" destOrd="0" parTransId="{DD910EFB-0050-4391-B8C4-BDFCD1595C05}" sibTransId="{15D0BDD8-63E5-4607-B0B3-A93E5A594112}"/>
    <dgm:cxn modelId="{3D8ECF76-5204-4D9D-9547-5C457287C4F9}" srcId="{1B415B8B-E119-4AFB-85B0-3A54DE381572}" destId="{06BB66CF-C292-48A2-ABEA-6C0A4DB981B0}" srcOrd="4" destOrd="0" parTransId="{38BF0F23-6A8B-48F3-9AC1-C74B8528FFB1}" sibTransId="{36EC95B6-0306-40A1-88A0-19FEC9C7A754}"/>
    <dgm:cxn modelId="{0FB19179-60B6-4775-8A70-E1D1EA8382FF}" type="presOf" srcId="{0C69F419-AA6D-481E-9054-10980ACC706E}" destId="{54B88D58-9BC2-4901-B821-BFDBFF170199}" srcOrd="0" destOrd="0" presId="urn:microsoft.com/office/officeart/2008/layout/LinedList"/>
    <dgm:cxn modelId="{85064982-2BC9-4A97-9AAE-F7D190E53835}" srcId="{1B415B8B-E119-4AFB-85B0-3A54DE381572}" destId="{479D0E76-1DA1-4499-80F6-455C661CD0F2}" srcOrd="0" destOrd="0" parTransId="{1BE1DF2D-2158-475B-9730-61983668135C}" sibTransId="{5FEA668E-3819-46E2-A4C2-0F281422684F}"/>
    <dgm:cxn modelId="{45173897-B928-471C-A338-84746A65299F}" type="presOf" srcId="{1B415B8B-E119-4AFB-85B0-3A54DE381572}" destId="{B840C9A9-2A55-472F-BC9A-E28604DFAE80}" srcOrd="0" destOrd="0" presId="urn:microsoft.com/office/officeart/2008/layout/LinedList"/>
    <dgm:cxn modelId="{B2D84F97-F01F-4FAA-87E9-0C02EFE5419D}" srcId="{1B415B8B-E119-4AFB-85B0-3A54DE381572}" destId="{9BE163A0-853A-4BBC-9283-103C04AC7E43}" srcOrd="5" destOrd="0" parTransId="{548C88EB-437E-4D53-8690-D3DB6C8FB65A}" sibTransId="{80B38076-04E0-47BD-A36F-7CA7DD49B904}"/>
    <dgm:cxn modelId="{D3333FC1-C92A-44C6-8341-56CA405FD42E}" type="presOf" srcId="{53217965-8253-4F0D-A36F-7E8CDDA6B5FD}" destId="{B39F5E26-85C3-473E-9707-9DE2D7120EEA}" srcOrd="0" destOrd="0" presId="urn:microsoft.com/office/officeart/2008/layout/LinedList"/>
    <dgm:cxn modelId="{82F788DC-1EEA-4EC0-A909-901BC3E4C6FA}" type="presOf" srcId="{479D0E76-1DA1-4499-80F6-455C661CD0F2}" destId="{11B27504-BE75-446B-ADCA-F187C6CE6F21}" srcOrd="0" destOrd="0" presId="urn:microsoft.com/office/officeart/2008/layout/LinedList"/>
    <dgm:cxn modelId="{697E14DD-5FBA-4614-A043-E2DD6041DFDF}" srcId="{1B415B8B-E119-4AFB-85B0-3A54DE381572}" destId="{0C69F419-AA6D-481E-9054-10980ACC706E}" srcOrd="1" destOrd="0" parTransId="{DEEF6E0E-9C2D-4713-8232-D144C3AAF9C0}" sibTransId="{DCC08A41-12AA-4930-9EF1-2F52D4B8F8B3}"/>
    <dgm:cxn modelId="{2422C8EC-DFA5-4D5D-8D21-82DA64C47E92}" srcId="{1B415B8B-E119-4AFB-85B0-3A54DE381572}" destId="{8D37F0A5-F843-4D5B-A175-D6EB85447207}" srcOrd="3" destOrd="0" parTransId="{6E5BFF4A-B91F-4B21-86CE-D0BB04B2F8FC}" sibTransId="{F5D4765D-628B-43CF-9050-5C4661DFD734}"/>
    <dgm:cxn modelId="{C59274B7-795E-4794-A7E2-CF721B13A601}" type="presParOf" srcId="{B840C9A9-2A55-472F-BC9A-E28604DFAE80}" destId="{6E380BE0-60E6-4714-A4EB-1E5355C5E273}" srcOrd="0" destOrd="0" presId="urn:microsoft.com/office/officeart/2008/layout/LinedList"/>
    <dgm:cxn modelId="{380D9020-9C14-48D2-9FD4-BFC6C1F23DEC}" type="presParOf" srcId="{B840C9A9-2A55-472F-BC9A-E28604DFAE80}" destId="{83ED02D2-20FA-445F-B54E-83DAA55661E9}" srcOrd="1" destOrd="0" presId="urn:microsoft.com/office/officeart/2008/layout/LinedList"/>
    <dgm:cxn modelId="{5F5E76D7-0328-417A-9961-C634704180E7}" type="presParOf" srcId="{83ED02D2-20FA-445F-B54E-83DAA55661E9}" destId="{11B27504-BE75-446B-ADCA-F187C6CE6F21}" srcOrd="0" destOrd="0" presId="urn:microsoft.com/office/officeart/2008/layout/LinedList"/>
    <dgm:cxn modelId="{7625DD46-14B7-41AB-9FE5-ED5F0E2B574D}" type="presParOf" srcId="{83ED02D2-20FA-445F-B54E-83DAA55661E9}" destId="{8040A228-514B-4EDB-AE65-60AD5189C783}" srcOrd="1" destOrd="0" presId="urn:microsoft.com/office/officeart/2008/layout/LinedList"/>
    <dgm:cxn modelId="{1E55ED7C-6467-48B8-B8C6-F261DF53856B}" type="presParOf" srcId="{B840C9A9-2A55-472F-BC9A-E28604DFAE80}" destId="{DC0DE116-B1D8-47C6-BE2C-F0E86A68C5C5}" srcOrd="2" destOrd="0" presId="urn:microsoft.com/office/officeart/2008/layout/LinedList"/>
    <dgm:cxn modelId="{94A1B063-A91D-4CCB-8D4A-E2ADA19C2911}" type="presParOf" srcId="{B840C9A9-2A55-472F-BC9A-E28604DFAE80}" destId="{EBBFD6EE-9603-4581-82A1-81E1D3C43C42}" srcOrd="3" destOrd="0" presId="urn:microsoft.com/office/officeart/2008/layout/LinedList"/>
    <dgm:cxn modelId="{6D069AA9-850A-44E9-B321-F0F33AA64A09}" type="presParOf" srcId="{EBBFD6EE-9603-4581-82A1-81E1D3C43C42}" destId="{54B88D58-9BC2-4901-B821-BFDBFF170199}" srcOrd="0" destOrd="0" presId="urn:microsoft.com/office/officeart/2008/layout/LinedList"/>
    <dgm:cxn modelId="{D7D3A69B-ED28-4D2F-9C8C-1B0BA24C8E5F}" type="presParOf" srcId="{EBBFD6EE-9603-4581-82A1-81E1D3C43C42}" destId="{3D09FFA7-AA6D-4F7E-AB32-2874179DF86D}" srcOrd="1" destOrd="0" presId="urn:microsoft.com/office/officeart/2008/layout/LinedList"/>
    <dgm:cxn modelId="{776C7D81-072B-4B33-B7E7-B55519C91A2E}" type="presParOf" srcId="{B840C9A9-2A55-472F-BC9A-E28604DFAE80}" destId="{6D7E05DA-8212-45D7-B4F1-57E09D640EE8}" srcOrd="4" destOrd="0" presId="urn:microsoft.com/office/officeart/2008/layout/LinedList"/>
    <dgm:cxn modelId="{7459A8E1-478B-4B46-8BFC-FD67C791670E}" type="presParOf" srcId="{B840C9A9-2A55-472F-BC9A-E28604DFAE80}" destId="{13E11129-23E4-4565-BB23-0E1F7A87885D}" srcOrd="5" destOrd="0" presId="urn:microsoft.com/office/officeart/2008/layout/LinedList"/>
    <dgm:cxn modelId="{86E32875-2EEC-47C9-B31A-5A8637F4AC1B}" type="presParOf" srcId="{13E11129-23E4-4565-BB23-0E1F7A87885D}" destId="{B39F5E26-85C3-473E-9707-9DE2D7120EEA}" srcOrd="0" destOrd="0" presId="urn:microsoft.com/office/officeart/2008/layout/LinedList"/>
    <dgm:cxn modelId="{9FED4ADB-DAA5-4F77-8360-D07CD21C03FA}" type="presParOf" srcId="{13E11129-23E4-4565-BB23-0E1F7A87885D}" destId="{87DEC608-C521-49EF-BB51-CE63949F2189}" srcOrd="1" destOrd="0" presId="urn:microsoft.com/office/officeart/2008/layout/LinedList"/>
    <dgm:cxn modelId="{02970D6B-3FA1-4F4B-9DD9-DBA6A56D493C}" type="presParOf" srcId="{B840C9A9-2A55-472F-BC9A-E28604DFAE80}" destId="{B616BAAA-86C4-4E57-9238-1064724C8904}" srcOrd="6" destOrd="0" presId="urn:microsoft.com/office/officeart/2008/layout/LinedList"/>
    <dgm:cxn modelId="{C6E2BC2A-B90D-4CFC-8BE7-BBA1BEEE22B8}" type="presParOf" srcId="{B840C9A9-2A55-472F-BC9A-E28604DFAE80}" destId="{E7D4E419-4FBF-4A27-B069-D0A444D8D652}" srcOrd="7" destOrd="0" presId="urn:microsoft.com/office/officeart/2008/layout/LinedList"/>
    <dgm:cxn modelId="{6DFA081B-9F51-41F0-98FF-80316B7F670D}" type="presParOf" srcId="{E7D4E419-4FBF-4A27-B069-D0A444D8D652}" destId="{AE693A82-536A-4EDC-B1A9-450A7A45D2D7}" srcOrd="0" destOrd="0" presId="urn:microsoft.com/office/officeart/2008/layout/LinedList"/>
    <dgm:cxn modelId="{80BA779E-BA38-4782-973D-68AA18E60E17}" type="presParOf" srcId="{E7D4E419-4FBF-4A27-B069-D0A444D8D652}" destId="{B42553AF-16C7-4CB5-84E3-0184667E4F84}" srcOrd="1" destOrd="0" presId="urn:microsoft.com/office/officeart/2008/layout/LinedList"/>
    <dgm:cxn modelId="{37958063-7D12-40D6-9FD7-DF5417902C67}" type="presParOf" srcId="{B840C9A9-2A55-472F-BC9A-E28604DFAE80}" destId="{D668BE4B-B657-4547-880F-819C0F9D0CAD}" srcOrd="8" destOrd="0" presId="urn:microsoft.com/office/officeart/2008/layout/LinedList"/>
    <dgm:cxn modelId="{84538F45-50E6-4E97-8166-904FCADDD974}" type="presParOf" srcId="{B840C9A9-2A55-472F-BC9A-E28604DFAE80}" destId="{3E0F2447-15F7-4FAF-97CE-E7077995785C}" srcOrd="9" destOrd="0" presId="urn:microsoft.com/office/officeart/2008/layout/LinedList"/>
    <dgm:cxn modelId="{38DFEA16-226A-4F69-8E69-3A25B4704C9D}" type="presParOf" srcId="{3E0F2447-15F7-4FAF-97CE-E7077995785C}" destId="{26856CD7-1B19-43E2-83DE-BA55BE511B5D}" srcOrd="0" destOrd="0" presId="urn:microsoft.com/office/officeart/2008/layout/LinedList"/>
    <dgm:cxn modelId="{34742A24-B27B-4BC9-ABAA-4B8963CA9F61}" type="presParOf" srcId="{3E0F2447-15F7-4FAF-97CE-E7077995785C}" destId="{36B6DB4D-FE65-4F39-B48D-A9BCF2F3C07A}" srcOrd="1" destOrd="0" presId="urn:microsoft.com/office/officeart/2008/layout/LinedList"/>
    <dgm:cxn modelId="{BB924E5D-C8D4-4522-9B9D-983901FC3201}" type="presParOf" srcId="{B840C9A9-2A55-472F-BC9A-E28604DFAE80}" destId="{E8D263E9-9F06-46FE-BA2F-F44D4DDC07AF}" srcOrd="10" destOrd="0" presId="urn:microsoft.com/office/officeart/2008/layout/LinedList"/>
    <dgm:cxn modelId="{22B09BCE-1FA6-40FB-A748-6B9E23A24A41}" type="presParOf" srcId="{B840C9A9-2A55-472F-BC9A-E28604DFAE80}" destId="{4C4B9B87-60DC-4F04-8D62-72831D59D27E}" srcOrd="11" destOrd="0" presId="urn:microsoft.com/office/officeart/2008/layout/LinedList"/>
    <dgm:cxn modelId="{0C0CD5E0-9938-4F74-A5BC-B74E30F034C7}" type="presParOf" srcId="{4C4B9B87-60DC-4F04-8D62-72831D59D27E}" destId="{5DBE0AC7-AE09-41AD-83A4-9AB3D47B606B}" srcOrd="0" destOrd="0" presId="urn:microsoft.com/office/officeart/2008/layout/LinedList"/>
    <dgm:cxn modelId="{5E02DEF5-3AD0-4CCE-A86A-131E33B13478}" type="presParOf" srcId="{4C4B9B87-60DC-4F04-8D62-72831D59D27E}" destId="{E0ED8677-F5CA-4748-BF80-2F9732B314FB}" srcOrd="1" destOrd="0" presId="urn:microsoft.com/office/officeart/2008/layout/LinedList"/>
    <dgm:cxn modelId="{BF29B5BD-10CB-43F8-A1CA-47EEA3900AAB}" type="presParOf" srcId="{B840C9A9-2A55-472F-BC9A-E28604DFAE80}" destId="{80098AC9-B211-4E42-A08C-B36CEA24E149}" srcOrd="12" destOrd="0" presId="urn:microsoft.com/office/officeart/2008/layout/LinedList"/>
    <dgm:cxn modelId="{C099D9D7-4D96-4DBE-B073-2EC46EF3711F}" type="presParOf" srcId="{B840C9A9-2A55-472F-BC9A-E28604DFAE80}" destId="{C749BE68-4F32-464F-A710-71E253702D38}" srcOrd="13" destOrd="0" presId="urn:microsoft.com/office/officeart/2008/layout/LinedList"/>
    <dgm:cxn modelId="{75BC252D-EFBF-4F63-9A59-07531E7878BC}" type="presParOf" srcId="{C749BE68-4F32-464F-A710-71E253702D38}" destId="{C11F8995-0A6C-440C-943D-7C589B04B9FC}" srcOrd="0" destOrd="0" presId="urn:microsoft.com/office/officeart/2008/layout/LinedList"/>
    <dgm:cxn modelId="{27B6E6C9-C67B-41CA-8CCD-E5FCFA5AC974}" type="presParOf" srcId="{C749BE68-4F32-464F-A710-71E253702D38}" destId="{D8509EE6-B79B-4D5E-8D3D-FA1BE039A67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9B7080-B2B1-4797-9B31-26A4268275DD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99DC9881-F5C7-43BE-8817-A5E18F705027}">
      <dgm:prSet/>
      <dgm:spPr/>
      <dgm:t>
        <a:bodyPr/>
        <a:lstStyle/>
        <a:p>
          <a:r>
            <a:rPr lang="en-US"/>
            <a:t>Transformaciones:</a:t>
          </a:r>
        </a:p>
      </dgm:t>
    </dgm:pt>
    <dgm:pt modelId="{13FAFED4-5265-49F3-B77A-B8C9709DBC6D}" type="parTrans" cxnId="{D3698653-FAB5-49AA-96C7-14BB163DD56A}">
      <dgm:prSet/>
      <dgm:spPr/>
      <dgm:t>
        <a:bodyPr/>
        <a:lstStyle/>
        <a:p>
          <a:endParaRPr lang="en-US"/>
        </a:p>
      </dgm:t>
    </dgm:pt>
    <dgm:pt modelId="{DFBB1B49-7B8F-4C8C-8764-0C328420912D}" type="sibTrans" cxnId="{D3698653-FAB5-49AA-96C7-14BB163DD56A}">
      <dgm:prSet/>
      <dgm:spPr/>
      <dgm:t>
        <a:bodyPr/>
        <a:lstStyle/>
        <a:p>
          <a:endParaRPr lang="en-US"/>
        </a:p>
      </dgm:t>
    </dgm:pt>
    <dgm:pt modelId="{7C61838D-A21E-4A99-BEF0-1273720E96C7}">
      <dgm:prSet/>
      <dgm:spPr/>
      <dgm:t>
        <a:bodyPr/>
        <a:lstStyle/>
        <a:p>
          <a:r>
            <a:rPr lang="en-US"/>
            <a:t>H1: Rotación Ry(π/2)</a:t>
          </a:r>
        </a:p>
      </dgm:t>
    </dgm:pt>
    <dgm:pt modelId="{63687DC5-F8A1-4DDA-9AD0-AEF7183D3BCF}" type="parTrans" cxnId="{EF4CA5DA-2F4C-4DC5-A514-6E5E32B59588}">
      <dgm:prSet/>
      <dgm:spPr/>
      <dgm:t>
        <a:bodyPr/>
        <a:lstStyle/>
        <a:p>
          <a:endParaRPr lang="en-US"/>
        </a:p>
      </dgm:t>
    </dgm:pt>
    <dgm:pt modelId="{5F295438-6F45-4A99-A8E8-A3A21882EA27}" type="sibTrans" cxnId="{EF4CA5DA-2F4C-4DC5-A514-6E5E32B59588}">
      <dgm:prSet/>
      <dgm:spPr/>
      <dgm:t>
        <a:bodyPr/>
        <a:lstStyle/>
        <a:p>
          <a:endParaRPr lang="en-US"/>
        </a:p>
      </dgm:t>
    </dgm:pt>
    <dgm:pt modelId="{F5E1AA81-1642-4720-8FDC-01398326FC0C}">
      <dgm:prSet/>
      <dgm:spPr/>
      <dgm:t>
        <a:bodyPr/>
        <a:lstStyle/>
        <a:p>
          <a:r>
            <a:rPr lang="en-US"/>
            <a:t>H2: Rotación Rx(π/2)</a:t>
          </a:r>
        </a:p>
      </dgm:t>
    </dgm:pt>
    <dgm:pt modelId="{2919DB8C-83B1-41DD-ABF0-49FF21652495}" type="parTrans" cxnId="{1776F5C4-DAE5-437C-B56D-C11CDAACAF5D}">
      <dgm:prSet/>
      <dgm:spPr/>
      <dgm:t>
        <a:bodyPr/>
        <a:lstStyle/>
        <a:p>
          <a:endParaRPr lang="en-US"/>
        </a:p>
      </dgm:t>
    </dgm:pt>
    <dgm:pt modelId="{74D623A0-A4DA-4A1E-B477-42C38782CBDF}" type="sibTrans" cxnId="{1776F5C4-DAE5-437C-B56D-C11CDAACAF5D}">
      <dgm:prSet/>
      <dgm:spPr/>
      <dgm:t>
        <a:bodyPr/>
        <a:lstStyle/>
        <a:p>
          <a:endParaRPr lang="en-US"/>
        </a:p>
      </dgm:t>
    </dgm:pt>
    <dgm:pt modelId="{D3295479-2696-41EE-B89A-74F36D80FCFF}">
      <dgm:prSet/>
      <dgm:spPr/>
      <dgm:t>
        <a:bodyPr/>
        <a:lstStyle/>
        <a:p>
          <a:r>
            <a:rPr lang="en-US"/>
            <a:t>H3: Rotación Rx(π/2)</a:t>
          </a:r>
        </a:p>
      </dgm:t>
    </dgm:pt>
    <dgm:pt modelId="{259A899A-FD6B-4E75-AEEC-D3DC3919327B}" type="parTrans" cxnId="{B6C02FDA-8AA0-4A07-8B90-EDB1DACEC5AD}">
      <dgm:prSet/>
      <dgm:spPr/>
      <dgm:t>
        <a:bodyPr/>
        <a:lstStyle/>
        <a:p>
          <a:endParaRPr lang="en-US"/>
        </a:p>
      </dgm:t>
    </dgm:pt>
    <dgm:pt modelId="{11183A58-453E-48E0-9430-C0CA9173A8F9}" type="sibTrans" cxnId="{B6C02FDA-8AA0-4A07-8B90-EDB1DACEC5AD}">
      <dgm:prSet/>
      <dgm:spPr/>
      <dgm:t>
        <a:bodyPr/>
        <a:lstStyle/>
        <a:p>
          <a:endParaRPr lang="en-US"/>
        </a:p>
      </dgm:t>
    </dgm:pt>
    <dgm:pt modelId="{33A2AC65-9BCC-4934-8BBA-8608D568DF51}">
      <dgm:prSet/>
      <dgm:spPr/>
      <dgm:t>
        <a:bodyPr/>
        <a:lstStyle/>
        <a:p>
          <a:r>
            <a:rPr lang="en-US"/>
            <a:t>H4: Rotación Rx(-π/2), traslación 1.5m</a:t>
          </a:r>
        </a:p>
      </dgm:t>
    </dgm:pt>
    <dgm:pt modelId="{7CD6F44E-233E-46FD-AB8E-A9BF6C1B4939}" type="parTrans" cxnId="{47CC7B2E-211F-44A2-80E3-737EEA67C664}">
      <dgm:prSet/>
      <dgm:spPr/>
      <dgm:t>
        <a:bodyPr/>
        <a:lstStyle/>
        <a:p>
          <a:endParaRPr lang="en-US"/>
        </a:p>
      </dgm:t>
    </dgm:pt>
    <dgm:pt modelId="{5FBBDADE-FBC1-475E-8804-699E4A6DE7E1}" type="sibTrans" cxnId="{47CC7B2E-211F-44A2-80E3-737EEA67C664}">
      <dgm:prSet/>
      <dgm:spPr/>
      <dgm:t>
        <a:bodyPr/>
        <a:lstStyle/>
        <a:p>
          <a:endParaRPr lang="en-US"/>
        </a:p>
      </dgm:t>
    </dgm:pt>
    <dgm:pt modelId="{88CE0648-39E3-433A-98C4-60D7F1F5DBA0}">
      <dgm:prSet/>
      <dgm:spPr/>
      <dgm:t>
        <a:bodyPr/>
        <a:lstStyle/>
        <a:p>
          <a:r>
            <a:rPr lang="en-US"/>
            <a:t>H5: Traslación 2m</a:t>
          </a:r>
        </a:p>
      </dgm:t>
    </dgm:pt>
    <dgm:pt modelId="{37770EF7-8A20-49A4-8AD4-FE2EBD08EEEC}" type="parTrans" cxnId="{25DCAF8E-855C-41E4-AA57-52FCD8135524}">
      <dgm:prSet/>
      <dgm:spPr/>
      <dgm:t>
        <a:bodyPr/>
        <a:lstStyle/>
        <a:p>
          <a:endParaRPr lang="en-US"/>
        </a:p>
      </dgm:t>
    </dgm:pt>
    <dgm:pt modelId="{EEF3E361-7E43-4E6F-A9FC-EBA5B2B351A0}" type="sibTrans" cxnId="{25DCAF8E-855C-41E4-AA57-52FCD8135524}">
      <dgm:prSet/>
      <dgm:spPr/>
      <dgm:t>
        <a:bodyPr/>
        <a:lstStyle/>
        <a:p>
          <a:endParaRPr lang="en-US"/>
        </a:p>
      </dgm:t>
    </dgm:pt>
    <dgm:pt modelId="{C28772B6-8598-44A5-B616-D2DC5F0BF987}">
      <dgm:prSet/>
      <dgm:spPr/>
      <dgm:t>
        <a:bodyPr/>
        <a:lstStyle/>
        <a:p>
          <a:r>
            <a:rPr lang="en-US"/>
            <a:t>RP = [0 0] (solo th1 y th2)</a:t>
          </a:r>
        </a:p>
      </dgm:t>
    </dgm:pt>
    <dgm:pt modelId="{14555CCA-DC07-47A5-BFF6-1708F788CFDD}" type="parTrans" cxnId="{D5C3CD9C-54FB-4BAA-A514-F94B59407CDE}">
      <dgm:prSet/>
      <dgm:spPr/>
      <dgm:t>
        <a:bodyPr/>
        <a:lstStyle/>
        <a:p>
          <a:endParaRPr lang="en-US"/>
        </a:p>
      </dgm:t>
    </dgm:pt>
    <dgm:pt modelId="{9BD84D1B-3085-42F7-BDC0-EE1AE7F4AD49}" type="sibTrans" cxnId="{D5C3CD9C-54FB-4BAA-A514-F94B59407CDE}">
      <dgm:prSet/>
      <dgm:spPr/>
      <dgm:t>
        <a:bodyPr/>
        <a:lstStyle/>
        <a:p>
          <a:endParaRPr lang="en-US"/>
        </a:p>
      </dgm:t>
    </dgm:pt>
    <dgm:pt modelId="{DE908B37-59C7-411F-A82C-B6DDA3D5E0AB}">
      <dgm:prSet/>
      <dgm:spPr/>
      <dgm:t>
        <a:bodyPr/>
        <a:lstStyle/>
        <a:p>
          <a:r>
            <a:rPr lang="en-US"/>
            <a:t>Jacobiano 2x2, velocidades lineal y angular con respecto a estas variables.</a:t>
          </a:r>
        </a:p>
      </dgm:t>
    </dgm:pt>
    <dgm:pt modelId="{C7B69E9D-B340-4034-BB4D-795CA742C721}" type="parTrans" cxnId="{D41CFEFF-F68C-41B0-B5C8-D60D7CF143A4}">
      <dgm:prSet/>
      <dgm:spPr/>
      <dgm:t>
        <a:bodyPr/>
        <a:lstStyle/>
        <a:p>
          <a:endParaRPr lang="en-US"/>
        </a:p>
      </dgm:t>
    </dgm:pt>
    <dgm:pt modelId="{1530E0B5-32B6-49BE-8F82-C56D9C958533}" type="sibTrans" cxnId="{D41CFEFF-F68C-41B0-B5C8-D60D7CF143A4}">
      <dgm:prSet/>
      <dgm:spPr/>
      <dgm:t>
        <a:bodyPr/>
        <a:lstStyle/>
        <a:p>
          <a:endParaRPr lang="en-US"/>
        </a:p>
      </dgm:t>
    </dgm:pt>
    <dgm:pt modelId="{612CFAAD-7017-4E1E-97A0-957AE1365243}" type="pres">
      <dgm:prSet presAssocID="{B59B7080-B2B1-4797-9B31-26A4268275DD}" presName="vert0" presStyleCnt="0">
        <dgm:presLayoutVars>
          <dgm:dir/>
          <dgm:animOne val="branch"/>
          <dgm:animLvl val="lvl"/>
        </dgm:presLayoutVars>
      </dgm:prSet>
      <dgm:spPr/>
    </dgm:pt>
    <dgm:pt modelId="{7E4C56A6-41F4-4846-AFDB-179E379A520F}" type="pres">
      <dgm:prSet presAssocID="{99DC9881-F5C7-43BE-8817-A5E18F705027}" presName="thickLine" presStyleLbl="alignNode1" presStyleIdx="0" presStyleCnt="8"/>
      <dgm:spPr/>
    </dgm:pt>
    <dgm:pt modelId="{214E9B5B-E3B3-4CB0-A45E-3D99C8547BDD}" type="pres">
      <dgm:prSet presAssocID="{99DC9881-F5C7-43BE-8817-A5E18F705027}" presName="horz1" presStyleCnt="0"/>
      <dgm:spPr/>
    </dgm:pt>
    <dgm:pt modelId="{DF9101E4-C56C-457D-A59A-290946BF7993}" type="pres">
      <dgm:prSet presAssocID="{99DC9881-F5C7-43BE-8817-A5E18F705027}" presName="tx1" presStyleLbl="revTx" presStyleIdx="0" presStyleCnt="8"/>
      <dgm:spPr/>
    </dgm:pt>
    <dgm:pt modelId="{C65B115C-B48D-439B-AA44-1CFE69E7A6B2}" type="pres">
      <dgm:prSet presAssocID="{99DC9881-F5C7-43BE-8817-A5E18F705027}" presName="vert1" presStyleCnt="0"/>
      <dgm:spPr/>
    </dgm:pt>
    <dgm:pt modelId="{E032D850-39A2-4A12-9FD6-375869F0998D}" type="pres">
      <dgm:prSet presAssocID="{7C61838D-A21E-4A99-BEF0-1273720E96C7}" presName="thickLine" presStyleLbl="alignNode1" presStyleIdx="1" presStyleCnt="8"/>
      <dgm:spPr/>
    </dgm:pt>
    <dgm:pt modelId="{6E996966-41DB-48D6-8E09-8F3C150C0DE3}" type="pres">
      <dgm:prSet presAssocID="{7C61838D-A21E-4A99-BEF0-1273720E96C7}" presName="horz1" presStyleCnt="0"/>
      <dgm:spPr/>
    </dgm:pt>
    <dgm:pt modelId="{7D42BA5F-D9A4-48E6-AA2A-F6CC61E0637B}" type="pres">
      <dgm:prSet presAssocID="{7C61838D-A21E-4A99-BEF0-1273720E96C7}" presName="tx1" presStyleLbl="revTx" presStyleIdx="1" presStyleCnt="8"/>
      <dgm:spPr/>
    </dgm:pt>
    <dgm:pt modelId="{20C4BC89-ED9E-4A3B-A7FB-893450BA4261}" type="pres">
      <dgm:prSet presAssocID="{7C61838D-A21E-4A99-BEF0-1273720E96C7}" presName="vert1" presStyleCnt="0"/>
      <dgm:spPr/>
    </dgm:pt>
    <dgm:pt modelId="{CA93FC23-45D8-422F-91B6-29B9255122A9}" type="pres">
      <dgm:prSet presAssocID="{F5E1AA81-1642-4720-8FDC-01398326FC0C}" presName="thickLine" presStyleLbl="alignNode1" presStyleIdx="2" presStyleCnt="8"/>
      <dgm:spPr/>
    </dgm:pt>
    <dgm:pt modelId="{8653A696-FC42-4881-BD73-517DF8C4F575}" type="pres">
      <dgm:prSet presAssocID="{F5E1AA81-1642-4720-8FDC-01398326FC0C}" presName="horz1" presStyleCnt="0"/>
      <dgm:spPr/>
    </dgm:pt>
    <dgm:pt modelId="{FEE17EFB-6AF5-4654-8F5F-A09D002C0D7B}" type="pres">
      <dgm:prSet presAssocID="{F5E1AA81-1642-4720-8FDC-01398326FC0C}" presName="tx1" presStyleLbl="revTx" presStyleIdx="2" presStyleCnt="8"/>
      <dgm:spPr/>
    </dgm:pt>
    <dgm:pt modelId="{6BB0FB67-9B2D-4CA3-9BD6-E02D2C3C1BB5}" type="pres">
      <dgm:prSet presAssocID="{F5E1AA81-1642-4720-8FDC-01398326FC0C}" presName="vert1" presStyleCnt="0"/>
      <dgm:spPr/>
    </dgm:pt>
    <dgm:pt modelId="{3778C5D1-F21E-402F-9CFC-C812C97BFE72}" type="pres">
      <dgm:prSet presAssocID="{D3295479-2696-41EE-B89A-74F36D80FCFF}" presName="thickLine" presStyleLbl="alignNode1" presStyleIdx="3" presStyleCnt="8"/>
      <dgm:spPr/>
    </dgm:pt>
    <dgm:pt modelId="{AA5BE952-EE2B-4751-86FB-CF302B40ED6F}" type="pres">
      <dgm:prSet presAssocID="{D3295479-2696-41EE-B89A-74F36D80FCFF}" presName="horz1" presStyleCnt="0"/>
      <dgm:spPr/>
    </dgm:pt>
    <dgm:pt modelId="{8210B547-3AF7-4D4C-A56A-29F2D14D5206}" type="pres">
      <dgm:prSet presAssocID="{D3295479-2696-41EE-B89A-74F36D80FCFF}" presName="tx1" presStyleLbl="revTx" presStyleIdx="3" presStyleCnt="8"/>
      <dgm:spPr/>
    </dgm:pt>
    <dgm:pt modelId="{44391693-CD33-400F-B782-80602397A80B}" type="pres">
      <dgm:prSet presAssocID="{D3295479-2696-41EE-B89A-74F36D80FCFF}" presName="vert1" presStyleCnt="0"/>
      <dgm:spPr/>
    </dgm:pt>
    <dgm:pt modelId="{7CA4E63E-485D-4644-BFE4-6BA70F5AC914}" type="pres">
      <dgm:prSet presAssocID="{33A2AC65-9BCC-4934-8BBA-8608D568DF51}" presName="thickLine" presStyleLbl="alignNode1" presStyleIdx="4" presStyleCnt="8"/>
      <dgm:spPr/>
    </dgm:pt>
    <dgm:pt modelId="{E62E73E5-4BCC-4CEF-921F-49CD1F3FB273}" type="pres">
      <dgm:prSet presAssocID="{33A2AC65-9BCC-4934-8BBA-8608D568DF51}" presName="horz1" presStyleCnt="0"/>
      <dgm:spPr/>
    </dgm:pt>
    <dgm:pt modelId="{92E8946A-A387-44AD-8EC9-1324A0C6B084}" type="pres">
      <dgm:prSet presAssocID="{33A2AC65-9BCC-4934-8BBA-8608D568DF51}" presName="tx1" presStyleLbl="revTx" presStyleIdx="4" presStyleCnt="8"/>
      <dgm:spPr/>
    </dgm:pt>
    <dgm:pt modelId="{A3B011E7-6978-4B45-88E0-0158F8C09777}" type="pres">
      <dgm:prSet presAssocID="{33A2AC65-9BCC-4934-8BBA-8608D568DF51}" presName="vert1" presStyleCnt="0"/>
      <dgm:spPr/>
    </dgm:pt>
    <dgm:pt modelId="{426034D1-721D-4569-A99D-FFD05CD6656A}" type="pres">
      <dgm:prSet presAssocID="{88CE0648-39E3-433A-98C4-60D7F1F5DBA0}" presName="thickLine" presStyleLbl="alignNode1" presStyleIdx="5" presStyleCnt="8"/>
      <dgm:spPr/>
    </dgm:pt>
    <dgm:pt modelId="{34A1B26F-5909-4156-8B67-3208A4D10825}" type="pres">
      <dgm:prSet presAssocID="{88CE0648-39E3-433A-98C4-60D7F1F5DBA0}" presName="horz1" presStyleCnt="0"/>
      <dgm:spPr/>
    </dgm:pt>
    <dgm:pt modelId="{BF2B3FE4-8AE7-4DB3-A7F1-88B8FFD651B2}" type="pres">
      <dgm:prSet presAssocID="{88CE0648-39E3-433A-98C4-60D7F1F5DBA0}" presName="tx1" presStyleLbl="revTx" presStyleIdx="5" presStyleCnt="8"/>
      <dgm:spPr/>
    </dgm:pt>
    <dgm:pt modelId="{37EF1DB1-8E95-4375-96ED-529BF6D45063}" type="pres">
      <dgm:prSet presAssocID="{88CE0648-39E3-433A-98C4-60D7F1F5DBA0}" presName="vert1" presStyleCnt="0"/>
      <dgm:spPr/>
    </dgm:pt>
    <dgm:pt modelId="{789C7122-7683-4E87-8F49-BECB34C8ED2B}" type="pres">
      <dgm:prSet presAssocID="{C28772B6-8598-44A5-B616-D2DC5F0BF987}" presName="thickLine" presStyleLbl="alignNode1" presStyleIdx="6" presStyleCnt="8"/>
      <dgm:spPr/>
    </dgm:pt>
    <dgm:pt modelId="{35A558CC-F740-4CD3-B27C-A4D83CBFFAF2}" type="pres">
      <dgm:prSet presAssocID="{C28772B6-8598-44A5-B616-D2DC5F0BF987}" presName="horz1" presStyleCnt="0"/>
      <dgm:spPr/>
    </dgm:pt>
    <dgm:pt modelId="{AA975E79-C6A4-4BC7-AF9F-ABFC1160BA44}" type="pres">
      <dgm:prSet presAssocID="{C28772B6-8598-44A5-B616-D2DC5F0BF987}" presName="tx1" presStyleLbl="revTx" presStyleIdx="6" presStyleCnt="8"/>
      <dgm:spPr/>
    </dgm:pt>
    <dgm:pt modelId="{E5BE6F03-0C83-4CFF-9AEC-F4B1D89AAF92}" type="pres">
      <dgm:prSet presAssocID="{C28772B6-8598-44A5-B616-D2DC5F0BF987}" presName="vert1" presStyleCnt="0"/>
      <dgm:spPr/>
    </dgm:pt>
    <dgm:pt modelId="{2E806723-5E7E-41AA-A452-B6A5DDE09C6B}" type="pres">
      <dgm:prSet presAssocID="{DE908B37-59C7-411F-A82C-B6DDA3D5E0AB}" presName="thickLine" presStyleLbl="alignNode1" presStyleIdx="7" presStyleCnt="8"/>
      <dgm:spPr/>
    </dgm:pt>
    <dgm:pt modelId="{76C17EF4-AFDD-4573-8B89-42F610A741F3}" type="pres">
      <dgm:prSet presAssocID="{DE908B37-59C7-411F-A82C-B6DDA3D5E0AB}" presName="horz1" presStyleCnt="0"/>
      <dgm:spPr/>
    </dgm:pt>
    <dgm:pt modelId="{EDDAC2D0-37A9-4355-B286-C53132A268FC}" type="pres">
      <dgm:prSet presAssocID="{DE908B37-59C7-411F-A82C-B6DDA3D5E0AB}" presName="tx1" presStyleLbl="revTx" presStyleIdx="7" presStyleCnt="8"/>
      <dgm:spPr/>
    </dgm:pt>
    <dgm:pt modelId="{5E2B63EE-0127-467C-BEF2-7735426CD7DE}" type="pres">
      <dgm:prSet presAssocID="{DE908B37-59C7-411F-A82C-B6DDA3D5E0AB}" presName="vert1" presStyleCnt="0"/>
      <dgm:spPr/>
    </dgm:pt>
  </dgm:ptLst>
  <dgm:cxnLst>
    <dgm:cxn modelId="{7D2B0A0D-54AB-4229-834E-FEE7C31E302A}" type="presOf" srcId="{DE908B37-59C7-411F-A82C-B6DDA3D5E0AB}" destId="{EDDAC2D0-37A9-4355-B286-C53132A268FC}" srcOrd="0" destOrd="0" presId="urn:microsoft.com/office/officeart/2008/layout/LinedList"/>
    <dgm:cxn modelId="{E971E11B-69AC-434F-A7FB-9BB49484A632}" type="presOf" srcId="{88CE0648-39E3-433A-98C4-60D7F1F5DBA0}" destId="{BF2B3FE4-8AE7-4DB3-A7F1-88B8FFD651B2}" srcOrd="0" destOrd="0" presId="urn:microsoft.com/office/officeart/2008/layout/LinedList"/>
    <dgm:cxn modelId="{47CC7B2E-211F-44A2-80E3-737EEA67C664}" srcId="{B59B7080-B2B1-4797-9B31-26A4268275DD}" destId="{33A2AC65-9BCC-4934-8BBA-8608D568DF51}" srcOrd="4" destOrd="0" parTransId="{7CD6F44E-233E-46FD-AB8E-A9BF6C1B4939}" sibTransId="{5FBBDADE-FBC1-475E-8804-699E4A6DE7E1}"/>
    <dgm:cxn modelId="{0F4A675C-D507-4E3D-B073-5D06D7A2C04E}" type="presOf" srcId="{B59B7080-B2B1-4797-9B31-26A4268275DD}" destId="{612CFAAD-7017-4E1E-97A0-957AE1365243}" srcOrd="0" destOrd="0" presId="urn:microsoft.com/office/officeart/2008/layout/LinedList"/>
    <dgm:cxn modelId="{D5B7C068-CAFF-48C6-ADEA-ADF3AA6776BF}" type="presOf" srcId="{F5E1AA81-1642-4720-8FDC-01398326FC0C}" destId="{FEE17EFB-6AF5-4654-8F5F-A09D002C0D7B}" srcOrd="0" destOrd="0" presId="urn:microsoft.com/office/officeart/2008/layout/LinedList"/>
    <dgm:cxn modelId="{059BD96D-56F9-4446-91F6-AB8D95002B29}" type="presOf" srcId="{99DC9881-F5C7-43BE-8817-A5E18F705027}" destId="{DF9101E4-C56C-457D-A59A-290946BF7993}" srcOrd="0" destOrd="0" presId="urn:microsoft.com/office/officeart/2008/layout/LinedList"/>
    <dgm:cxn modelId="{D3698653-FAB5-49AA-96C7-14BB163DD56A}" srcId="{B59B7080-B2B1-4797-9B31-26A4268275DD}" destId="{99DC9881-F5C7-43BE-8817-A5E18F705027}" srcOrd="0" destOrd="0" parTransId="{13FAFED4-5265-49F3-B77A-B8C9709DBC6D}" sibTransId="{DFBB1B49-7B8F-4C8C-8764-0C328420912D}"/>
    <dgm:cxn modelId="{467EF384-67D0-4A8D-9C09-283C023EDAAB}" type="presOf" srcId="{D3295479-2696-41EE-B89A-74F36D80FCFF}" destId="{8210B547-3AF7-4D4C-A56A-29F2D14D5206}" srcOrd="0" destOrd="0" presId="urn:microsoft.com/office/officeart/2008/layout/LinedList"/>
    <dgm:cxn modelId="{4CBE0887-8410-4733-B1EA-277E910A5B5B}" type="presOf" srcId="{33A2AC65-9BCC-4934-8BBA-8608D568DF51}" destId="{92E8946A-A387-44AD-8EC9-1324A0C6B084}" srcOrd="0" destOrd="0" presId="urn:microsoft.com/office/officeart/2008/layout/LinedList"/>
    <dgm:cxn modelId="{E4A2868C-54AA-446B-904A-02F25667BD8B}" type="presOf" srcId="{7C61838D-A21E-4A99-BEF0-1273720E96C7}" destId="{7D42BA5F-D9A4-48E6-AA2A-F6CC61E0637B}" srcOrd="0" destOrd="0" presId="urn:microsoft.com/office/officeart/2008/layout/LinedList"/>
    <dgm:cxn modelId="{25DCAF8E-855C-41E4-AA57-52FCD8135524}" srcId="{B59B7080-B2B1-4797-9B31-26A4268275DD}" destId="{88CE0648-39E3-433A-98C4-60D7F1F5DBA0}" srcOrd="5" destOrd="0" parTransId="{37770EF7-8A20-49A4-8AD4-FE2EBD08EEEC}" sibTransId="{EEF3E361-7E43-4E6F-A9FC-EBA5B2B351A0}"/>
    <dgm:cxn modelId="{D5C3CD9C-54FB-4BAA-A514-F94B59407CDE}" srcId="{B59B7080-B2B1-4797-9B31-26A4268275DD}" destId="{C28772B6-8598-44A5-B616-D2DC5F0BF987}" srcOrd="6" destOrd="0" parTransId="{14555CCA-DC07-47A5-BFF6-1708F788CFDD}" sibTransId="{9BD84D1B-3085-42F7-BDC0-EE1AE7F4AD49}"/>
    <dgm:cxn modelId="{1776F5C4-DAE5-437C-B56D-C11CDAACAF5D}" srcId="{B59B7080-B2B1-4797-9B31-26A4268275DD}" destId="{F5E1AA81-1642-4720-8FDC-01398326FC0C}" srcOrd="2" destOrd="0" parTransId="{2919DB8C-83B1-41DD-ABF0-49FF21652495}" sibTransId="{74D623A0-A4DA-4A1E-B477-42C38782CBDF}"/>
    <dgm:cxn modelId="{B6C02FDA-8AA0-4A07-8B90-EDB1DACEC5AD}" srcId="{B59B7080-B2B1-4797-9B31-26A4268275DD}" destId="{D3295479-2696-41EE-B89A-74F36D80FCFF}" srcOrd="3" destOrd="0" parTransId="{259A899A-FD6B-4E75-AEEC-D3DC3919327B}" sibTransId="{11183A58-453E-48E0-9430-C0CA9173A8F9}"/>
    <dgm:cxn modelId="{EF4CA5DA-2F4C-4DC5-A514-6E5E32B59588}" srcId="{B59B7080-B2B1-4797-9B31-26A4268275DD}" destId="{7C61838D-A21E-4A99-BEF0-1273720E96C7}" srcOrd="1" destOrd="0" parTransId="{63687DC5-F8A1-4DDA-9AD0-AEF7183D3BCF}" sibTransId="{5F295438-6F45-4A99-A8E8-A3A21882EA27}"/>
    <dgm:cxn modelId="{C017A7DD-5B17-419E-BA49-58799700D0DB}" type="presOf" srcId="{C28772B6-8598-44A5-B616-D2DC5F0BF987}" destId="{AA975E79-C6A4-4BC7-AF9F-ABFC1160BA44}" srcOrd="0" destOrd="0" presId="urn:microsoft.com/office/officeart/2008/layout/LinedList"/>
    <dgm:cxn modelId="{D41CFEFF-F68C-41B0-B5C8-D60D7CF143A4}" srcId="{B59B7080-B2B1-4797-9B31-26A4268275DD}" destId="{DE908B37-59C7-411F-A82C-B6DDA3D5E0AB}" srcOrd="7" destOrd="0" parTransId="{C7B69E9D-B340-4034-BB4D-795CA742C721}" sibTransId="{1530E0B5-32B6-49BE-8F82-C56D9C958533}"/>
    <dgm:cxn modelId="{E009D6E5-6309-41CC-BF15-E82B993FDF98}" type="presParOf" srcId="{612CFAAD-7017-4E1E-97A0-957AE1365243}" destId="{7E4C56A6-41F4-4846-AFDB-179E379A520F}" srcOrd="0" destOrd="0" presId="urn:microsoft.com/office/officeart/2008/layout/LinedList"/>
    <dgm:cxn modelId="{376E36B2-E610-4C6D-9310-456490C4C5D9}" type="presParOf" srcId="{612CFAAD-7017-4E1E-97A0-957AE1365243}" destId="{214E9B5B-E3B3-4CB0-A45E-3D99C8547BDD}" srcOrd="1" destOrd="0" presId="urn:microsoft.com/office/officeart/2008/layout/LinedList"/>
    <dgm:cxn modelId="{99090B69-F7B0-4C4A-AE2A-49B8EAF6BF5E}" type="presParOf" srcId="{214E9B5B-E3B3-4CB0-A45E-3D99C8547BDD}" destId="{DF9101E4-C56C-457D-A59A-290946BF7993}" srcOrd="0" destOrd="0" presId="urn:microsoft.com/office/officeart/2008/layout/LinedList"/>
    <dgm:cxn modelId="{578619A8-2ADD-4CD3-8C5A-0573A8681F97}" type="presParOf" srcId="{214E9B5B-E3B3-4CB0-A45E-3D99C8547BDD}" destId="{C65B115C-B48D-439B-AA44-1CFE69E7A6B2}" srcOrd="1" destOrd="0" presId="urn:microsoft.com/office/officeart/2008/layout/LinedList"/>
    <dgm:cxn modelId="{837165CF-2FBA-4C56-B19C-E818FCE661A6}" type="presParOf" srcId="{612CFAAD-7017-4E1E-97A0-957AE1365243}" destId="{E032D850-39A2-4A12-9FD6-375869F0998D}" srcOrd="2" destOrd="0" presId="urn:microsoft.com/office/officeart/2008/layout/LinedList"/>
    <dgm:cxn modelId="{D76A0386-4306-4527-9427-2627E7C4B26C}" type="presParOf" srcId="{612CFAAD-7017-4E1E-97A0-957AE1365243}" destId="{6E996966-41DB-48D6-8E09-8F3C150C0DE3}" srcOrd="3" destOrd="0" presId="urn:microsoft.com/office/officeart/2008/layout/LinedList"/>
    <dgm:cxn modelId="{44460643-162F-4194-8993-7745AEF241A6}" type="presParOf" srcId="{6E996966-41DB-48D6-8E09-8F3C150C0DE3}" destId="{7D42BA5F-D9A4-48E6-AA2A-F6CC61E0637B}" srcOrd="0" destOrd="0" presId="urn:microsoft.com/office/officeart/2008/layout/LinedList"/>
    <dgm:cxn modelId="{554B54CC-E497-44D1-80C4-FC80F3D09721}" type="presParOf" srcId="{6E996966-41DB-48D6-8E09-8F3C150C0DE3}" destId="{20C4BC89-ED9E-4A3B-A7FB-893450BA4261}" srcOrd="1" destOrd="0" presId="urn:microsoft.com/office/officeart/2008/layout/LinedList"/>
    <dgm:cxn modelId="{A8773D11-32AB-4BE4-9601-1B8E24ECBAA9}" type="presParOf" srcId="{612CFAAD-7017-4E1E-97A0-957AE1365243}" destId="{CA93FC23-45D8-422F-91B6-29B9255122A9}" srcOrd="4" destOrd="0" presId="urn:microsoft.com/office/officeart/2008/layout/LinedList"/>
    <dgm:cxn modelId="{56BB50F6-7F8D-4129-A263-B0B477671D98}" type="presParOf" srcId="{612CFAAD-7017-4E1E-97A0-957AE1365243}" destId="{8653A696-FC42-4881-BD73-517DF8C4F575}" srcOrd="5" destOrd="0" presId="urn:microsoft.com/office/officeart/2008/layout/LinedList"/>
    <dgm:cxn modelId="{A757E73D-44E2-4DA7-AEC5-E39204678469}" type="presParOf" srcId="{8653A696-FC42-4881-BD73-517DF8C4F575}" destId="{FEE17EFB-6AF5-4654-8F5F-A09D002C0D7B}" srcOrd="0" destOrd="0" presId="urn:microsoft.com/office/officeart/2008/layout/LinedList"/>
    <dgm:cxn modelId="{257932FE-A10B-4684-BAE4-35C3BFF596AE}" type="presParOf" srcId="{8653A696-FC42-4881-BD73-517DF8C4F575}" destId="{6BB0FB67-9B2D-4CA3-9BD6-E02D2C3C1BB5}" srcOrd="1" destOrd="0" presId="urn:microsoft.com/office/officeart/2008/layout/LinedList"/>
    <dgm:cxn modelId="{D77D42DC-7DB9-4406-8C14-656EAF405C10}" type="presParOf" srcId="{612CFAAD-7017-4E1E-97A0-957AE1365243}" destId="{3778C5D1-F21E-402F-9CFC-C812C97BFE72}" srcOrd="6" destOrd="0" presId="urn:microsoft.com/office/officeart/2008/layout/LinedList"/>
    <dgm:cxn modelId="{76C07DB5-6877-4501-806B-2354E1FDC393}" type="presParOf" srcId="{612CFAAD-7017-4E1E-97A0-957AE1365243}" destId="{AA5BE952-EE2B-4751-86FB-CF302B40ED6F}" srcOrd="7" destOrd="0" presId="urn:microsoft.com/office/officeart/2008/layout/LinedList"/>
    <dgm:cxn modelId="{650F43D3-DD57-4CDC-904F-91AAE56AC9CB}" type="presParOf" srcId="{AA5BE952-EE2B-4751-86FB-CF302B40ED6F}" destId="{8210B547-3AF7-4D4C-A56A-29F2D14D5206}" srcOrd="0" destOrd="0" presId="urn:microsoft.com/office/officeart/2008/layout/LinedList"/>
    <dgm:cxn modelId="{08C7EC62-7118-4F30-A4B0-81812E8D365F}" type="presParOf" srcId="{AA5BE952-EE2B-4751-86FB-CF302B40ED6F}" destId="{44391693-CD33-400F-B782-80602397A80B}" srcOrd="1" destOrd="0" presId="urn:microsoft.com/office/officeart/2008/layout/LinedList"/>
    <dgm:cxn modelId="{5F32297F-9626-44B1-ACE7-BB809B0D23CF}" type="presParOf" srcId="{612CFAAD-7017-4E1E-97A0-957AE1365243}" destId="{7CA4E63E-485D-4644-BFE4-6BA70F5AC914}" srcOrd="8" destOrd="0" presId="urn:microsoft.com/office/officeart/2008/layout/LinedList"/>
    <dgm:cxn modelId="{D3E3CAFF-9788-45A4-A06F-2E03B5AB1530}" type="presParOf" srcId="{612CFAAD-7017-4E1E-97A0-957AE1365243}" destId="{E62E73E5-4BCC-4CEF-921F-49CD1F3FB273}" srcOrd="9" destOrd="0" presId="urn:microsoft.com/office/officeart/2008/layout/LinedList"/>
    <dgm:cxn modelId="{C65A17C4-B8C4-4CA5-A7B3-4F11745B12AD}" type="presParOf" srcId="{E62E73E5-4BCC-4CEF-921F-49CD1F3FB273}" destId="{92E8946A-A387-44AD-8EC9-1324A0C6B084}" srcOrd="0" destOrd="0" presId="urn:microsoft.com/office/officeart/2008/layout/LinedList"/>
    <dgm:cxn modelId="{3A072851-687F-4493-81DD-C18B78E58B59}" type="presParOf" srcId="{E62E73E5-4BCC-4CEF-921F-49CD1F3FB273}" destId="{A3B011E7-6978-4B45-88E0-0158F8C09777}" srcOrd="1" destOrd="0" presId="urn:microsoft.com/office/officeart/2008/layout/LinedList"/>
    <dgm:cxn modelId="{F203679D-7003-4980-9F67-EB7092182314}" type="presParOf" srcId="{612CFAAD-7017-4E1E-97A0-957AE1365243}" destId="{426034D1-721D-4569-A99D-FFD05CD6656A}" srcOrd="10" destOrd="0" presId="urn:microsoft.com/office/officeart/2008/layout/LinedList"/>
    <dgm:cxn modelId="{3B33ED16-734C-42AF-9479-88B26CE55920}" type="presParOf" srcId="{612CFAAD-7017-4E1E-97A0-957AE1365243}" destId="{34A1B26F-5909-4156-8B67-3208A4D10825}" srcOrd="11" destOrd="0" presId="urn:microsoft.com/office/officeart/2008/layout/LinedList"/>
    <dgm:cxn modelId="{6FF07302-11D2-47A8-8EC5-10D8E5EBFD28}" type="presParOf" srcId="{34A1B26F-5909-4156-8B67-3208A4D10825}" destId="{BF2B3FE4-8AE7-4DB3-A7F1-88B8FFD651B2}" srcOrd="0" destOrd="0" presId="urn:microsoft.com/office/officeart/2008/layout/LinedList"/>
    <dgm:cxn modelId="{A3771844-BF75-43DB-9945-F99C7715938C}" type="presParOf" srcId="{34A1B26F-5909-4156-8B67-3208A4D10825}" destId="{37EF1DB1-8E95-4375-96ED-529BF6D45063}" srcOrd="1" destOrd="0" presId="urn:microsoft.com/office/officeart/2008/layout/LinedList"/>
    <dgm:cxn modelId="{BC3A52FF-003B-4BFC-986E-1B14DAB1B5E3}" type="presParOf" srcId="{612CFAAD-7017-4E1E-97A0-957AE1365243}" destId="{789C7122-7683-4E87-8F49-BECB34C8ED2B}" srcOrd="12" destOrd="0" presId="urn:microsoft.com/office/officeart/2008/layout/LinedList"/>
    <dgm:cxn modelId="{9137F472-5B24-40DB-A378-B4FC6BA99CA6}" type="presParOf" srcId="{612CFAAD-7017-4E1E-97A0-957AE1365243}" destId="{35A558CC-F740-4CD3-B27C-A4D83CBFFAF2}" srcOrd="13" destOrd="0" presId="urn:microsoft.com/office/officeart/2008/layout/LinedList"/>
    <dgm:cxn modelId="{421E6436-8C67-4050-9F99-0E3C18B3085D}" type="presParOf" srcId="{35A558CC-F740-4CD3-B27C-A4D83CBFFAF2}" destId="{AA975E79-C6A4-4BC7-AF9F-ABFC1160BA44}" srcOrd="0" destOrd="0" presId="urn:microsoft.com/office/officeart/2008/layout/LinedList"/>
    <dgm:cxn modelId="{342FA5A5-7467-46EE-B874-5BA909909D56}" type="presParOf" srcId="{35A558CC-F740-4CD3-B27C-A4D83CBFFAF2}" destId="{E5BE6F03-0C83-4CFF-9AEC-F4B1D89AAF92}" srcOrd="1" destOrd="0" presId="urn:microsoft.com/office/officeart/2008/layout/LinedList"/>
    <dgm:cxn modelId="{51024304-36D4-42E0-BC02-65F565151419}" type="presParOf" srcId="{612CFAAD-7017-4E1E-97A0-957AE1365243}" destId="{2E806723-5E7E-41AA-A452-B6A5DDE09C6B}" srcOrd="14" destOrd="0" presId="urn:microsoft.com/office/officeart/2008/layout/LinedList"/>
    <dgm:cxn modelId="{07CCA7B5-3294-492B-92BB-017E8EE8D399}" type="presParOf" srcId="{612CFAAD-7017-4E1E-97A0-957AE1365243}" destId="{76C17EF4-AFDD-4573-8B89-42F610A741F3}" srcOrd="15" destOrd="0" presId="urn:microsoft.com/office/officeart/2008/layout/LinedList"/>
    <dgm:cxn modelId="{4DF41A74-2257-40F8-A3DD-FDE94BB5FF10}" type="presParOf" srcId="{76C17EF4-AFDD-4573-8B89-42F610A741F3}" destId="{EDDAC2D0-37A9-4355-B286-C53132A268FC}" srcOrd="0" destOrd="0" presId="urn:microsoft.com/office/officeart/2008/layout/LinedList"/>
    <dgm:cxn modelId="{EDEF1521-FECA-456F-A841-53F1C6FC91E5}" type="presParOf" srcId="{76C17EF4-AFDD-4573-8B89-42F610A741F3}" destId="{5E2B63EE-0127-467C-BEF2-7735426CD7D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A895F9-89F5-47A0-A4F7-CFA16BAB4C38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C6B34FDB-4689-4093-8AA7-29AC95E55B5E}">
      <dgm:prSet/>
      <dgm:spPr/>
      <dgm:t>
        <a:bodyPr/>
        <a:lstStyle/>
        <a:p>
          <a:r>
            <a:rPr lang="en-US"/>
            <a:t>Transformaciones:</a:t>
          </a:r>
        </a:p>
      </dgm:t>
    </dgm:pt>
    <dgm:pt modelId="{250D5049-7FC0-4611-959E-366E983EA64D}" type="parTrans" cxnId="{454D59CB-BB2C-4D4D-BFB7-362CED16DC21}">
      <dgm:prSet/>
      <dgm:spPr/>
      <dgm:t>
        <a:bodyPr/>
        <a:lstStyle/>
        <a:p>
          <a:endParaRPr lang="en-US"/>
        </a:p>
      </dgm:t>
    </dgm:pt>
    <dgm:pt modelId="{2B8A0A4E-7C04-45B5-9335-430F9C0B1562}" type="sibTrans" cxnId="{454D59CB-BB2C-4D4D-BFB7-362CED16DC21}">
      <dgm:prSet/>
      <dgm:spPr/>
      <dgm:t>
        <a:bodyPr/>
        <a:lstStyle/>
        <a:p>
          <a:endParaRPr lang="en-US"/>
        </a:p>
      </dgm:t>
    </dgm:pt>
    <dgm:pt modelId="{63195CD4-EEBB-4016-908B-FF5A49BFB236}">
      <dgm:prSet/>
      <dgm:spPr/>
      <dgm:t>
        <a:bodyPr/>
        <a:lstStyle/>
        <a:p>
          <a:r>
            <a:rPr lang="en-US"/>
            <a:t>H1: Rotz(π), traslación [3 0 0]</a:t>
          </a:r>
        </a:p>
      </dgm:t>
    </dgm:pt>
    <dgm:pt modelId="{10F9DC0B-8205-4BD5-B262-C1627D7AB81A}" type="parTrans" cxnId="{E97373D1-F5A9-431C-8ED4-24421F7E6CCB}">
      <dgm:prSet/>
      <dgm:spPr/>
      <dgm:t>
        <a:bodyPr/>
        <a:lstStyle/>
        <a:p>
          <a:endParaRPr lang="en-US"/>
        </a:p>
      </dgm:t>
    </dgm:pt>
    <dgm:pt modelId="{F5C585F0-BDCB-4617-8A1F-C39874E0732F}" type="sibTrans" cxnId="{E97373D1-F5A9-431C-8ED4-24421F7E6CCB}">
      <dgm:prSet/>
      <dgm:spPr/>
      <dgm:t>
        <a:bodyPr/>
        <a:lstStyle/>
        <a:p>
          <a:endParaRPr lang="en-US"/>
        </a:p>
      </dgm:t>
    </dgm:pt>
    <dgm:pt modelId="{E99D649C-63FE-4043-98B2-52A1C7F2E684}">
      <dgm:prSet/>
      <dgm:spPr/>
      <dgm:t>
        <a:bodyPr/>
        <a:lstStyle/>
        <a:p>
          <a:r>
            <a:rPr lang="en-US"/>
            <a:t>H2: Roty(π/2)</a:t>
          </a:r>
        </a:p>
      </dgm:t>
    </dgm:pt>
    <dgm:pt modelId="{56EEA208-14D7-4C6D-B450-2EF662EFF267}" type="parTrans" cxnId="{879594F2-AE03-43E4-A5BC-FBD32D1D90B1}">
      <dgm:prSet/>
      <dgm:spPr/>
      <dgm:t>
        <a:bodyPr/>
        <a:lstStyle/>
        <a:p>
          <a:endParaRPr lang="en-US"/>
        </a:p>
      </dgm:t>
    </dgm:pt>
    <dgm:pt modelId="{74273662-1F5B-4903-8891-F8E376CAA77F}" type="sibTrans" cxnId="{879594F2-AE03-43E4-A5BC-FBD32D1D90B1}">
      <dgm:prSet/>
      <dgm:spPr/>
      <dgm:t>
        <a:bodyPr/>
        <a:lstStyle/>
        <a:p>
          <a:endParaRPr lang="en-US"/>
        </a:p>
      </dgm:t>
    </dgm:pt>
    <dgm:pt modelId="{463FC496-0B9F-44F1-8010-33AFDABA269A}">
      <dgm:prSet/>
      <dgm:spPr/>
      <dgm:t>
        <a:bodyPr/>
        <a:lstStyle/>
        <a:p>
          <a:r>
            <a:rPr lang="en-US"/>
            <a:t>H3: Rotx(150°), traslación [-2 0 0]</a:t>
          </a:r>
        </a:p>
      </dgm:t>
    </dgm:pt>
    <dgm:pt modelId="{7B30DCFB-336D-4147-AEE7-B12F0B84B026}" type="parTrans" cxnId="{191E827F-9C2F-466A-95BE-62A35F95DDD7}">
      <dgm:prSet/>
      <dgm:spPr/>
      <dgm:t>
        <a:bodyPr/>
        <a:lstStyle/>
        <a:p>
          <a:endParaRPr lang="en-US"/>
        </a:p>
      </dgm:t>
    </dgm:pt>
    <dgm:pt modelId="{A8F04351-F704-44D5-A3F1-3256B44EFF72}" type="sibTrans" cxnId="{191E827F-9C2F-466A-95BE-62A35F95DDD7}">
      <dgm:prSet/>
      <dgm:spPr/>
      <dgm:t>
        <a:bodyPr/>
        <a:lstStyle/>
        <a:p>
          <a:endParaRPr lang="en-US"/>
        </a:p>
      </dgm:t>
    </dgm:pt>
    <dgm:pt modelId="{5228E7C9-FD06-47FD-8A18-C85A00FFAA96}">
      <dgm:prSet/>
      <dgm:spPr/>
      <dgm:t>
        <a:bodyPr/>
        <a:lstStyle/>
        <a:p>
          <a:r>
            <a:rPr lang="en-US"/>
            <a:t>Jacobiano con RP = [0 0 0]</a:t>
          </a:r>
        </a:p>
      </dgm:t>
    </dgm:pt>
    <dgm:pt modelId="{67B8C2FD-ECF1-4304-8817-0E8C0855D9A8}" type="parTrans" cxnId="{39F0FC8A-0E12-43E2-9BC8-B9BE315EFA97}">
      <dgm:prSet/>
      <dgm:spPr/>
      <dgm:t>
        <a:bodyPr/>
        <a:lstStyle/>
        <a:p>
          <a:endParaRPr lang="en-US"/>
        </a:p>
      </dgm:t>
    </dgm:pt>
    <dgm:pt modelId="{0454EE77-5C79-4216-8E87-F219C0AEB4BC}" type="sibTrans" cxnId="{39F0FC8A-0E12-43E2-9BC8-B9BE315EFA97}">
      <dgm:prSet/>
      <dgm:spPr/>
      <dgm:t>
        <a:bodyPr/>
        <a:lstStyle/>
        <a:p>
          <a:endParaRPr lang="en-US"/>
        </a:p>
      </dgm:t>
    </dgm:pt>
    <dgm:pt modelId="{5E0555E1-B87D-4B61-87E6-3929154DB7D0}">
      <dgm:prSet/>
      <dgm:spPr/>
      <dgm:t>
        <a:bodyPr/>
        <a:lstStyle/>
        <a:p>
          <a:r>
            <a:rPr lang="en-US"/>
            <a:t>Velocidades lineales y angulares obtenidas con derivadas simbólicas.</a:t>
          </a:r>
        </a:p>
      </dgm:t>
    </dgm:pt>
    <dgm:pt modelId="{978C5294-684C-48B8-B4A7-5D054820FBCA}" type="parTrans" cxnId="{80928E87-C408-4117-AFAC-67E1CF7DB04A}">
      <dgm:prSet/>
      <dgm:spPr/>
      <dgm:t>
        <a:bodyPr/>
        <a:lstStyle/>
        <a:p>
          <a:endParaRPr lang="en-US"/>
        </a:p>
      </dgm:t>
    </dgm:pt>
    <dgm:pt modelId="{BA4DAEFC-2963-4838-A51D-13BEFEC6E3F1}" type="sibTrans" cxnId="{80928E87-C408-4117-AFAC-67E1CF7DB04A}">
      <dgm:prSet/>
      <dgm:spPr/>
      <dgm:t>
        <a:bodyPr/>
        <a:lstStyle/>
        <a:p>
          <a:endParaRPr lang="en-US"/>
        </a:p>
      </dgm:t>
    </dgm:pt>
    <dgm:pt modelId="{6F71F53F-89A7-4003-BF3E-3EEA22D0F9B0}" type="pres">
      <dgm:prSet presAssocID="{71A895F9-89F5-47A0-A4F7-CFA16BAB4C38}" presName="vert0" presStyleCnt="0">
        <dgm:presLayoutVars>
          <dgm:dir/>
          <dgm:animOne val="branch"/>
          <dgm:animLvl val="lvl"/>
        </dgm:presLayoutVars>
      </dgm:prSet>
      <dgm:spPr/>
    </dgm:pt>
    <dgm:pt modelId="{FE451806-C9AD-4265-B637-50AD2C673E2D}" type="pres">
      <dgm:prSet presAssocID="{C6B34FDB-4689-4093-8AA7-29AC95E55B5E}" presName="thickLine" presStyleLbl="alignNode1" presStyleIdx="0" presStyleCnt="6"/>
      <dgm:spPr/>
    </dgm:pt>
    <dgm:pt modelId="{A1351F25-4ECA-40C2-AD03-452DEA306ED9}" type="pres">
      <dgm:prSet presAssocID="{C6B34FDB-4689-4093-8AA7-29AC95E55B5E}" presName="horz1" presStyleCnt="0"/>
      <dgm:spPr/>
    </dgm:pt>
    <dgm:pt modelId="{2E3B787B-6508-45F9-B874-EB7A22388715}" type="pres">
      <dgm:prSet presAssocID="{C6B34FDB-4689-4093-8AA7-29AC95E55B5E}" presName="tx1" presStyleLbl="revTx" presStyleIdx="0" presStyleCnt="6"/>
      <dgm:spPr/>
    </dgm:pt>
    <dgm:pt modelId="{3B85CAF3-73EA-4438-8D5D-664D92C97FC1}" type="pres">
      <dgm:prSet presAssocID="{C6B34FDB-4689-4093-8AA7-29AC95E55B5E}" presName="vert1" presStyleCnt="0"/>
      <dgm:spPr/>
    </dgm:pt>
    <dgm:pt modelId="{11FEF004-A784-4E4E-A842-9BD148DE6D54}" type="pres">
      <dgm:prSet presAssocID="{63195CD4-EEBB-4016-908B-FF5A49BFB236}" presName="thickLine" presStyleLbl="alignNode1" presStyleIdx="1" presStyleCnt="6"/>
      <dgm:spPr/>
    </dgm:pt>
    <dgm:pt modelId="{D061644B-F08C-4C49-A2B4-D52D0693EADA}" type="pres">
      <dgm:prSet presAssocID="{63195CD4-EEBB-4016-908B-FF5A49BFB236}" presName="horz1" presStyleCnt="0"/>
      <dgm:spPr/>
    </dgm:pt>
    <dgm:pt modelId="{055D27D9-0EB5-4417-94FD-9F66E87F6976}" type="pres">
      <dgm:prSet presAssocID="{63195CD4-EEBB-4016-908B-FF5A49BFB236}" presName="tx1" presStyleLbl="revTx" presStyleIdx="1" presStyleCnt="6"/>
      <dgm:spPr/>
    </dgm:pt>
    <dgm:pt modelId="{5919386C-CE83-414E-88E2-8BBD36938B24}" type="pres">
      <dgm:prSet presAssocID="{63195CD4-EEBB-4016-908B-FF5A49BFB236}" presName="vert1" presStyleCnt="0"/>
      <dgm:spPr/>
    </dgm:pt>
    <dgm:pt modelId="{154F0E34-A64C-4D96-B799-DE91CA4C1EA2}" type="pres">
      <dgm:prSet presAssocID="{E99D649C-63FE-4043-98B2-52A1C7F2E684}" presName="thickLine" presStyleLbl="alignNode1" presStyleIdx="2" presStyleCnt="6"/>
      <dgm:spPr/>
    </dgm:pt>
    <dgm:pt modelId="{1B34FB0B-148E-46F2-91FD-337452FA7F03}" type="pres">
      <dgm:prSet presAssocID="{E99D649C-63FE-4043-98B2-52A1C7F2E684}" presName="horz1" presStyleCnt="0"/>
      <dgm:spPr/>
    </dgm:pt>
    <dgm:pt modelId="{54200B5F-5EE7-4E87-8062-D8D835A9C80B}" type="pres">
      <dgm:prSet presAssocID="{E99D649C-63FE-4043-98B2-52A1C7F2E684}" presName="tx1" presStyleLbl="revTx" presStyleIdx="2" presStyleCnt="6"/>
      <dgm:spPr/>
    </dgm:pt>
    <dgm:pt modelId="{E6AAB3A8-9839-4D9E-9441-74ED39534BC7}" type="pres">
      <dgm:prSet presAssocID="{E99D649C-63FE-4043-98B2-52A1C7F2E684}" presName="vert1" presStyleCnt="0"/>
      <dgm:spPr/>
    </dgm:pt>
    <dgm:pt modelId="{2BA823AF-B9FF-4B20-BA88-37B99A0C115A}" type="pres">
      <dgm:prSet presAssocID="{463FC496-0B9F-44F1-8010-33AFDABA269A}" presName="thickLine" presStyleLbl="alignNode1" presStyleIdx="3" presStyleCnt="6"/>
      <dgm:spPr/>
    </dgm:pt>
    <dgm:pt modelId="{5F2BB5C8-A2D7-434C-8514-BA96BD01727A}" type="pres">
      <dgm:prSet presAssocID="{463FC496-0B9F-44F1-8010-33AFDABA269A}" presName="horz1" presStyleCnt="0"/>
      <dgm:spPr/>
    </dgm:pt>
    <dgm:pt modelId="{AE57DE32-23D3-4224-AFB4-DFAC7393D62D}" type="pres">
      <dgm:prSet presAssocID="{463FC496-0B9F-44F1-8010-33AFDABA269A}" presName="tx1" presStyleLbl="revTx" presStyleIdx="3" presStyleCnt="6"/>
      <dgm:spPr/>
    </dgm:pt>
    <dgm:pt modelId="{C3081943-A3B3-4B63-8029-2437E21885D3}" type="pres">
      <dgm:prSet presAssocID="{463FC496-0B9F-44F1-8010-33AFDABA269A}" presName="vert1" presStyleCnt="0"/>
      <dgm:spPr/>
    </dgm:pt>
    <dgm:pt modelId="{9B90BA5F-4BBF-42C3-87F9-3D753EAA397C}" type="pres">
      <dgm:prSet presAssocID="{5228E7C9-FD06-47FD-8A18-C85A00FFAA96}" presName="thickLine" presStyleLbl="alignNode1" presStyleIdx="4" presStyleCnt="6"/>
      <dgm:spPr/>
    </dgm:pt>
    <dgm:pt modelId="{57A13BF1-0530-4557-BDAB-0E01B8448BA1}" type="pres">
      <dgm:prSet presAssocID="{5228E7C9-FD06-47FD-8A18-C85A00FFAA96}" presName="horz1" presStyleCnt="0"/>
      <dgm:spPr/>
    </dgm:pt>
    <dgm:pt modelId="{83A23854-1BB3-44CC-ABAE-EA055B9CA38F}" type="pres">
      <dgm:prSet presAssocID="{5228E7C9-FD06-47FD-8A18-C85A00FFAA96}" presName="tx1" presStyleLbl="revTx" presStyleIdx="4" presStyleCnt="6"/>
      <dgm:spPr/>
    </dgm:pt>
    <dgm:pt modelId="{2845C4D2-9A34-41B9-B452-8FAAA4B3F6B7}" type="pres">
      <dgm:prSet presAssocID="{5228E7C9-FD06-47FD-8A18-C85A00FFAA96}" presName="vert1" presStyleCnt="0"/>
      <dgm:spPr/>
    </dgm:pt>
    <dgm:pt modelId="{7AF5B0B0-FBE4-47AD-900F-957B97B2B675}" type="pres">
      <dgm:prSet presAssocID="{5E0555E1-B87D-4B61-87E6-3929154DB7D0}" presName="thickLine" presStyleLbl="alignNode1" presStyleIdx="5" presStyleCnt="6"/>
      <dgm:spPr/>
    </dgm:pt>
    <dgm:pt modelId="{D679261F-5854-4C3A-B463-7C8BDC06A6F7}" type="pres">
      <dgm:prSet presAssocID="{5E0555E1-B87D-4B61-87E6-3929154DB7D0}" presName="horz1" presStyleCnt="0"/>
      <dgm:spPr/>
    </dgm:pt>
    <dgm:pt modelId="{FBF4CF0E-7DF5-40BF-A95A-CCF44993E629}" type="pres">
      <dgm:prSet presAssocID="{5E0555E1-B87D-4B61-87E6-3929154DB7D0}" presName="tx1" presStyleLbl="revTx" presStyleIdx="5" presStyleCnt="6"/>
      <dgm:spPr/>
    </dgm:pt>
    <dgm:pt modelId="{6EDC9637-F7DC-468E-A2FA-A1FC2885E50C}" type="pres">
      <dgm:prSet presAssocID="{5E0555E1-B87D-4B61-87E6-3929154DB7D0}" presName="vert1" presStyleCnt="0"/>
      <dgm:spPr/>
    </dgm:pt>
  </dgm:ptLst>
  <dgm:cxnLst>
    <dgm:cxn modelId="{747EB358-C18B-4D12-A79A-D572F5F46345}" type="presOf" srcId="{C6B34FDB-4689-4093-8AA7-29AC95E55B5E}" destId="{2E3B787B-6508-45F9-B874-EB7A22388715}" srcOrd="0" destOrd="0" presId="urn:microsoft.com/office/officeart/2008/layout/LinedList"/>
    <dgm:cxn modelId="{8785F079-3E98-4AC5-9546-8F9776FB8094}" type="presOf" srcId="{463FC496-0B9F-44F1-8010-33AFDABA269A}" destId="{AE57DE32-23D3-4224-AFB4-DFAC7393D62D}" srcOrd="0" destOrd="0" presId="urn:microsoft.com/office/officeart/2008/layout/LinedList"/>
    <dgm:cxn modelId="{191E827F-9C2F-466A-95BE-62A35F95DDD7}" srcId="{71A895F9-89F5-47A0-A4F7-CFA16BAB4C38}" destId="{463FC496-0B9F-44F1-8010-33AFDABA269A}" srcOrd="3" destOrd="0" parTransId="{7B30DCFB-336D-4147-AEE7-B12F0B84B026}" sibTransId="{A8F04351-F704-44D5-A3F1-3256B44EFF72}"/>
    <dgm:cxn modelId="{80928E87-C408-4117-AFAC-67E1CF7DB04A}" srcId="{71A895F9-89F5-47A0-A4F7-CFA16BAB4C38}" destId="{5E0555E1-B87D-4B61-87E6-3929154DB7D0}" srcOrd="5" destOrd="0" parTransId="{978C5294-684C-48B8-B4A7-5D054820FBCA}" sibTransId="{BA4DAEFC-2963-4838-A51D-13BEFEC6E3F1}"/>
    <dgm:cxn modelId="{39F0FC8A-0E12-43E2-9BC8-B9BE315EFA97}" srcId="{71A895F9-89F5-47A0-A4F7-CFA16BAB4C38}" destId="{5228E7C9-FD06-47FD-8A18-C85A00FFAA96}" srcOrd="4" destOrd="0" parTransId="{67B8C2FD-ECF1-4304-8817-0E8C0855D9A8}" sibTransId="{0454EE77-5C79-4216-8E87-F219C0AEB4BC}"/>
    <dgm:cxn modelId="{9DEB44BF-98E3-4766-886A-74C38A4C4C3F}" type="presOf" srcId="{71A895F9-89F5-47A0-A4F7-CFA16BAB4C38}" destId="{6F71F53F-89A7-4003-BF3E-3EEA22D0F9B0}" srcOrd="0" destOrd="0" presId="urn:microsoft.com/office/officeart/2008/layout/LinedList"/>
    <dgm:cxn modelId="{E7DF65C0-F2C5-45C1-BA09-16C376FC5F05}" type="presOf" srcId="{E99D649C-63FE-4043-98B2-52A1C7F2E684}" destId="{54200B5F-5EE7-4E87-8062-D8D835A9C80B}" srcOrd="0" destOrd="0" presId="urn:microsoft.com/office/officeart/2008/layout/LinedList"/>
    <dgm:cxn modelId="{71A1A7C2-E33F-4C72-83D3-16898F2DA774}" type="presOf" srcId="{5228E7C9-FD06-47FD-8A18-C85A00FFAA96}" destId="{83A23854-1BB3-44CC-ABAE-EA055B9CA38F}" srcOrd="0" destOrd="0" presId="urn:microsoft.com/office/officeart/2008/layout/LinedList"/>
    <dgm:cxn modelId="{3127EDC6-CDA7-4F1F-8CC1-453CB45723AE}" type="presOf" srcId="{63195CD4-EEBB-4016-908B-FF5A49BFB236}" destId="{055D27D9-0EB5-4417-94FD-9F66E87F6976}" srcOrd="0" destOrd="0" presId="urn:microsoft.com/office/officeart/2008/layout/LinedList"/>
    <dgm:cxn modelId="{454D59CB-BB2C-4D4D-BFB7-362CED16DC21}" srcId="{71A895F9-89F5-47A0-A4F7-CFA16BAB4C38}" destId="{C6B34FDB-4689-4093-8AA7-29AC95E55B5E}" srcOrd="0" destOrd="0" parTransId="{250D5049-7FC0-4611-959E-366E983EA64D}" sibTransId="{2B8A0A4E-7C04-45B5-9335-430F9C0B1562}"/>
    <dgm:cxn modelId="{E97373D1-F5A9-431C-8ED4-24421F7E6CCB}" srcId="{71A895F9-89F5-47A0-A4F7-CFA16BAB4C38}" destId="{63195CD4-EEBB-4016-908B-FF5A49BFB236}" srcOrd="1" destOrd="0" parTransId="{10F9DC0B-8205-4BD5-B262-C1627D7AB81A}" sibTransId="{F5C585F0-BDCB-4617-8A1F-C39874E0732F}"/>
    <dgm:cxn modelId="{A312ADD6-CBFC-40C8-8D57-9E861B396C37}" type="presOf" srcId="{5E0555E1-B87D-4B61-87E6-3929154DB7D0}" destId="{FBF4CF0E-7DF5-40BF-A95A-CCF44993E629}" srcOrd="0" destOrd="0" presId="urn:microsoft.com/office/officeart/2008/layout/LinedList"/>
    <dgm:cxn modelId="{879594F2-AE03-43E4-A5BC-FBD32D1D90B1}" srcId="{71A895F9-89F5-47A0-A4F7-CFA16BAB4C38}" destId="{E99D649C-63FE-4043-98B2-52A1C7F2E684}" srcOrd="2" destOrd="0" parTransId="{56EEA208-14D7-4C6D-B450-2EF662EFF267}" sibTransId="{74273662-1F5B-4903-8891-F8E376CAA77F}"/>
    <dgm:cxn modelId="{A643035E-F88D-4CA1-AFA4-554A403E1AC2}" type="presParOf" srcId="{6F71F53F-89A7-4003-BF3E-3EEA22D0F9B0}" destId="{FE451806-C9AD-4265-B637-50AD2C673E2D}" srcOrd="0" destOrd="0" presId="urn:microsoft.com/office/officeart/2008/layout/LinedList"/>
    <dgm:cxn modelId="{E8CDE600-F57E-4ABA-95CD-ED2DA298BACB}" type="presParOf" srcId="{6F71F53F-89A7-4003-BF3E-3EEA22D0F9B0}" destId="{A1351F25-4ECA-40C2-AD03-452DEA306ED9}" srcOrd="1" destOrd="0" presId="urn:microsoft.com/office/officeart/2008/layout/LinedList"/>
    <dgm:cxn modelId="{35D63A20-3711-4A38-99C2-9BD7B73A2134}" type="presParOf" srcId="{A1351F25-4ECA-40C2-AD03-452DEA306ED9}" destId="{2E3B787B-6508-45F9-B874-EB7A22388715}" srcOrd="0" destOrd="0" presId="urn:microsoft.com/office/officeart/2008/layout/LinedList"/>
    <dgm:cxn modelId="{2F0425C8-6209-4312-A241-736A054BD479}" type="presParOf" srcId="{A1351F25-4ECA-40C2-AD03-452DEA306ED9}" destId="{3B85CAF3-73EA-4438-8D5D-664D92C97FC1}" srcOrd="1" destOrd="0" presId="urn:microsoft.com/office/officeart/2008/layout/LinedList"/>
    <dgm:cxn modelId="{71DCD101-07C8-48F0-919E-3A8AB62B02D0}" type="presParOf" srcId="{6F71F53F-89A7-4003-BF3E-3EEA22D0F9B0}" destId="{11FEF004-A784-4E4E-A842-9BD148DE6D54}" srcOrd="2" destOrd="0" presId="urn:microsoft.com/office/officeart/2008/layout/LinedList"/>
    <dgm:cxn modelId="{165717ED-1FF6-4211-BF2F-F88B7F5B36E9}" type="presParOf" srcId="{6F71F53F-89A7-4003-BF3E-3EEA22D0F9B0}" destId="{D061644B-F08C-4C49-A2B4-D52D0693EADA}" srcOrd="3" destOrd="0" presId="urn:microsoft.com/office/officeart/2008/layout/LinedList"/>
    <dgm:cxn modelId="{83AE7674-54AA-426E-B92D-F30132F53A37}" type="presParOf" srcId="{D061644B-F08C-4C49-A2B4-D52D0693EADA}" destId="{055D27D9-0EB5-4417-94FD-9F66E87F6976}" srcOrd="0" destOrd="0" presId="urn:microsoft.com/office/officeart/2008/layout/LinedList"/>
    <dgm:cxn modelId="{65A2E831-1908-405D-903E-42BE54B0DBFF}" type="presParOf" srcId="{D061644B-F08C-4C49-A2B4-D52D0693EADA}" destId="{5919386C-CE83-414E-88E2-8BBD36938B24}" srcOrd="1" destOrd="0" presId="urn:microsoft.com/office/officeart/2008/layout/LinedList"/>
    <dgm:cxn modelId="{A7C429BB-B6C0-496D-B7BF-08FAD85671F4}" type="presParOf" srcId="{6F71F53F-89A7-4003-BF3E-3EEA22D0F9B0}" destId="{154F0E34-A64C-4D96-B799-DE91CA4C1EA2}" srcOrd="4" destOrd="0" presId="urn:microsoft.com/office/officeart/2008/layout/LinedList"/>
    <dgm:cxn modelId="{0BD3ACBC-26E3-4059-84CE-50B236F6A58E}" type="presParOf" srcId="{6F71F53F-89A7-4003-BF3E-3EEA22D0F9B0}" destId="{1B34FB0B-148E-46F2-91FD-337452FA7F03}" srcOrd="5" destOrd="0" presId="urn:microsoft.com/office/officeart/2008/layout/LinedList"/>
    <dgm:cxn modelId="{0B7E08F6-1BD2-42D4-BFED-82BDA41732FC}" type="presParOf" srcId="{1B34FB0B-148E-46F2-91FD-337452FA7F03}" destId="{54200B5F-5EE7-4E87-8062-D8D835A9C80B}" srcOrd="0" destOrd="0" presId="urn:microsoft.com/office/officeart/2008/layout/LinedList"/>
    <dgm:cxn modelId="{A07B012D-8356-42E4-A5C2-62049C0D3F6A}" type="presParOf" srcId="{1B34FB0B-148E-46F2-91FD-337452FA7F03}" destId="{E6AAB3A8-9839-4D9E-9441-74ED39534BC7}" srcOrd="1" destOrd="0" presId="urn:microsoft.com/office/officeart/2008/layout/LinedList"/>
    <dgm:cxn modelId="{178CA2E7-0232-4B13-ABFC-33859D0C9816}" type="presParOf" srcId="{6F71F53F-89A7-4003-BF3E-3EEA22D0F9B0}" destId="{2BA823AF-B9FF-4B20-BA88-37B99A0C115A}" srcOrd="6" destOrd="0" presId="urn:microsoft.com/office/officeart/2008/layout/LinedList"/>
    <dgm:cxn modelId="{58C46AD4-9503-45E1-9FCD-11AC8480AFEF}" type="presParOf" srcId="{6F71F53F-89A7-4003-BF3E-3EEA22D0F9B0}" destId="{5F2BB5C8-A2D7-434C-8514-BA96BD01727A}" srcOrd="7" destOrd="0" presId="urn:microsoft.com/office/officeart/2008/layout/LinedList"/>
    <dgm:cxn modelId="{657E4ABC-2331-490F-AF38-B10A3DE18C1B}" type="presParOf" srcId="{5F2BB5C8-A2D7-434C-8514-BA96BD01727A}" destId="{AE57DE32-23D3-4224-AFB4-DFAC7393D62D}" srcOrd="0" destOrd="0" presId="urn:microsoft.com/office/officeart/2008/layout/LinedList"/>
    <dgm:cxn modelId="{FE7D0531-AB01-4BD5-996E-68E2521C3974}" type="presParOf" srcId="{5F2BB5C8-A2D7-434C-8514-BA96BD01727A}" destId="{C3081943-A3B3-4B63-8029-2437E21885D3}" srcOrd="1" destOrd="0" presId="urn:microsoft.com/office/officeart/2008/layout/LinedList"/>
    <dgm:cxn modelId="{0FC6D043-3D74-415F-867A-21AE6C32F49C}" type="presParOf" srcId="{6F71F53F-89A7-4003-BF3E-3EEA22D0F9B0}" destId="{9B90BA5F-4BBF-42C3-87F9-3D753EAA397C}" srcOrd="8" destOrd="0" presId="urn:microsoft.com/office/officeart/2008/layout/LinedList"/>
    <dgm:cxn modelId="{661C4F4F-80F3-444A-B533-CCB4EEDB5690}" type="presParOf" srcId="{6F71F53F-89A7-4003-BF3E-3EEA22D0F9B0}" destId="{57A13BF1-0530-4557-BDAB-0E01B8448BA1}" srcOrd="9" destOrd="0" presId="urn:microsoft.com/office/officeart/2008/layout/LinedList"/>
    <dgm:cxn modelId="{C163130B-8291-4832-9252-EE7061556366}" type="presParOf" srcId="{57A13BF1-0530-4557-BDAB-0E01B8448BA1}" destId="{83A23854-1BB3-44CC-ABAE-EA055B9CA38F}" srcOrd="0" destOrd="0" presId="urn:microsoft.com/office/officeart/2008/layout/LinedList"/>
    <dgm:cxn modelId="{2F8DA2AD-0B7C-42B8-A7E5-81708446E8CF}" type="presParOf" srcId="{57A13BF1-0530-4557-BDAB-0E01B8448BA1}" destId="{2845C4D2-9A34-41B9-B452-8FAAA4B3F6B7}" srcOrd="1" destOrd="0" presId="urn:microsoft.com/office/officeart/2008/layout/LinedList"/>
    <dgm:cxn modelId="{B1F5D576-1B93-41C6-81BC-E9136C88C96F}" type="presParOf" srcId="{6F71F53F-89A7-4003-BF3E-3EEA22D0F9B0}" destId="{7AF5B0B0-FBE4-47AD-900F-957B97B2B675}" srcOrd="10" destOrd="0" presId="urn:microsoft.com/office/officeart/2008/layout/LinedList"/>
    <dgm:cxn modelId="{62FF2A4F-27D3-48B6-9EEE-1485474A4FBB}" type="presParOf" srcId="{6F71F53F-89A7-4003-BF3E-3EEA22D0F9B0}" destId="{D679261F-5854-4C3A-B463-7C8BDC06A6F7}" srcOrd="11" destOrd="0" presId="urn:microsoft.com/office/officeart/2008/layout/LinedList"/>
    <dgm:cxn modelId="{B3ED8DF8-4340-4BE1-B97E-D733DE897DF3}" type="presParOf" srcId="{D679261F-5854-4C3A-B463-7C8BDC06A6F7}" destId="{FBF4CF0E-7DF5-40BF-A95A-CCF44993E629}" srcOrd="0" destOrd="0" presId="urn:microsoft.com/office/officeart/2008/layout/LinedList"/>
    <dgm:cxn modelId="{15EDD813-0901-438D-A9AB-5E0C1FA9BDE1}" type="presParOf" srcId="{D679261F-5854-4C3A-B463-7C8BDC06A6F7}" destId="{6EDC9637-F7DC-468E-A2FA-A1FC2885E50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5DAE5BB-35FD-48EF-8F05-C0A13E15DE08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5E8871C-4F67-4A51-9E7F-8D316617473A}">
      <dgm:prSet/>
      <dgm:spPr/>
      <dgm:t>
        <a:bodyPr/>
        <a:lstStyle/>
        <a:p>
          <a:r>
            <a:rPr lang="en-US"/>
            <a:t>Transformaciones múltiples combinadas:</a:t>
          </a:r>
        </a:p>
      </dgm:t>
    </dgm:pt>
    <dgm:pt modelId="{1C7E03CB-EF48-4F12-BCF6-ED5CBAB979CA}" type="parTrans" cxnId="{737A00D2-3628-4497-8A5F-945F4A0BACFD}">
      <dgm:prSet/>
      <dgm:spPr/>
      <dgm:t>
        <a:bodyPr/>
        <a:lstStyle/>
        <a:p>
          <a:endParaRPr lang="en-US"/>
        </a:p>
      </dgm:t>
    </dgm:pt>
    <dgm:pt modelId="{E256EA2F-86E0-431A-A05E-26B384CFE654}" type="sibTrans" cxnId="{737A00D2-3628-4497-8A5F-945F4A0BACFD}">
      <dgm:prSet/>
      <dgm:spPr/>
      <dgm:t>
        <a:bodyPr/>
        <a:lstStyle/>
        <a:p>
          <a:endParaRPr lang="en-US"/>
        </a:p>
      </dgm:t>
    </dgm:pt>
    <dgm:pt modelId="{8DBBD6AD-E960-4607-87F1-353AEC8867F3}">
      <dgm:prSet/>
      <dgm:spPr/>
      <dgm:t>
        <a:bodyPr/>
        <a:lstStyle/>
        <a:p>
          <a:r>
            <a:rPr lang="en-US"/>
            <a:t>H1 a H8: combinaciones de Rotx, Roty, Rotz y traslaciones</a:t>
          </a:r>
        </a:p>
      </dgm:t>
    </dgm:pt>
    <dgm:pt modelId="{156736DB-5562-48CC-BD05-6AB184B97CFB}" type="parTrans" cxnId="{102BD656-2EA7-49D1-A783-067D3198A709}">
      <dgm:prSet/>
      <dgm:spPr/>
      <dgm:t>
        <a:bodyPr/>
        <a:lstStyle/>
        <a:p>
          <a:endParaRPr lang="en-US"/>
        </a:p>
      </dgm:t>
    </dgm:pt>
    <dgm:pt modelId="{F1580A52-45BE-4450-A03E-B942836CCBB9}" type="sibTrans" cxnId="{102BD656-2EA7-49D1-A783-067D3198A709}">
      <dgm:prSet/>
      <dgm:spPr/>
      <dgm:t>
        <a:bodyPr/>
        <a:lstStyle/>
        <a:p>
          <a:endParaRPr lang="en-US"/>
        </a:p>
      </dgm:t>
    </dgm:pt>
    <dgm:pt modelId="{718D4785-0BD1-460E-B3BC-06B9B737AEF7}">
      <dgm:prSet/>
      <dgm:spPr/>
      <dgm:t>
        <a:bodyPr/>
        <a:lstStyle/>
        <a:p>
          <a:r>
            <a:rPr lang="en-US"/>
            <a:t>Jacobiano 6x6 para RP = [0 0 0 0 0 0]</a:t>
          </a:r>
        </a:p>
      </dgm:t>
    </dgm:pt>
    <dgm:pt modelId="{615100B3-F4CD-4C62-BFA4-A01303EE6EF2}" type="parTrans" cxnId="{E813DA11-A533-467D-ACC1-F8F94E2695A1}">
      <dgm:prSet/>
      <dgm:spPr/>
      <dgm:t>
        <a:bodyPr/>
        <a:lstStyle/>
        <a:p>
          <a:endParaRPr lang="en-US"/>
        </a:p>
      </dgm:t>
    </dgm:pt>
    <dgm:pt modelId="{B4BDFEA3-31B8-4A92-A735-AAA98C84E1B5}" type="sibTrans" cxnId="{E813DA11-A533-467D-ACC1-F8F94E2695A1}">
      <dgm:prSet/>
      <dgm:spPr/>
      <dgm:t>
        <a:bodyPr/>
        <a:lstStyle/>
        <a:p>
          <a:endParaRPr lang="en-US"/>
        </a:p>
      </dgm:t>
    </dgm:pt>
    <dgm:pt modelId="{43C0D64A-098B-4545-AD54-0A7D0AF15E16}">
      <dgm:prSet/>
      <dgm:spPr/>
      <dgm:t>
        <a:bodyPr/>
        <a:lstStyle/>
        <a:p>
          <a:r>
            <a:rPr lang="en-US"/>
            <a:t>Velocidades simbólicas V y W obtenidas con Qp = dQ/dt</a:t>
          </a:r>
        </a:p>
      </dgm:t>
    </dgm:pt>
    <dgm:pt modelId="{CD7F9CCA-F6BE-40EC-B36E-1867F12731CB}" type="parTrans" cxnId="{FDEE322A-6734-4472-934E-4174128C9B6C}">
      <dgm:prSet/>
      <dgm:spPr/>
      <dgm:t>
        <a:bodyPr/>
        <a:lstStyle/>
        <a:p>
          <a:endParaRPr lang="en-US"/>
        </a:p>
      </dgm:t>
    </dgm:pt>
    <dgm:pt modelId="{7835F7CD-D7C2-4D17-9743-8ECCA5E9E4D8}" type="sibTrans" cxnId="{FDEE322A-6734-4472-934E-4174128C9B6C}">
      <dgm:prSet/>
      <dgm:spPr/>
      <dgm:t>
        <a:bodyPr/>
        <a:lstStyle/>
        <a:p>
          <a:endParaRPr lang="en-US"/>
        </a:p>
      </dgm:t>
    </dgm:pt>
    <dgm:pt modelId="{37C9743C-D196-466E-94E6-4A3B3D107C2E}" type="pres">
      <dgm:prSet presAssocID="{25DAE5BB-35FD-48EF-8F05-C0A13E15DE08}" presName="linear" presStyleCnt="0">
        <dgm:presLayoutVars>
          <dgm:animLvl val="lvl"/>
          <dgm:resizeHandles val="exact"/>
        </dgm:presLayoutVars>
      </dgm:prSet>
      <dgm:spPr/>
    </dgm:pt>
    <dgm:pt modelId="{C62BC447-67CB-4259-B4F5-5D9F752E918F}" type="pres">
      <dgm:prSet presAssocID="{25E8871C-4F67-4A51-9E7F-8D316617473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FF82C20-EA6C-4707-9929-88ED135B8E36}" type="pres">
      <dgm:prSet presAssocID="{E256EA2F-86E0-431A-A05E-26B384CFE654}" presName="spacer" presStyleCnt="0"/>
      <dgm:spPr/>
    </dgm:pt>
    <dgm:pt modelId="{9CACD68A-4424-47A7-90F2-4EB039541DEB}" type="pres">
      <dgm:prSet presAssocID="{8DBBD6AD-E960-4607-87F1-353AEC8867F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0E82871-FAD7-4BCB-A63D-8108EDAADA44}" type="pres">
      <dgm:prSet presAssocID="{F1580A52-45BE-4450-A03E-B942836CCBB9}" presName="spacer" presStyleCnt="0"/>
      <dgm:spPr/>
    </dgm:pt>
    <dgm:pt modelId="{E7FD6D8B-F870-452A-82BA-868FB08BDFD2}" type="pres">
      <dgm:prSet presAssocID="{718D4785-0BD1-460E-B3BC-06B9B737AEF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7F0A340-ACB7-4262-8FA4-31271DB1F8B8}" type="pres">
      <dgm:prSet presAssocID="{B4BDFEA3-31B8-4A92-A735-AAA98C84E1B5}" presName="spacer" presStyleCnt="0"/>
      <dgm:spPr/>
    </dgm:pt>
    <dgm:pt modelId="{8666C7EC-DF18-4064-B60E-9B2647C41A8F}" type="pres">
      <dgm:prSet presAssocID="{43C0D64A-098B-4545-AD54-0A7D0AF15E1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813DA11-A533-467D-ACC1-F8F94E2695A1}" srcId="{25DAE5BB-35FD-48EF-8F05-C0A13E15DE08}" destId="{718D4785-0BD1-460E-B3BC-06B9B737AEF7}" srcOrd="2" destOrd="0" parTransId="{615100B3-F4CD-4C62-BFA4-A01303EE6EF2}" sibTransId="{B4BDFEA3-31B8-4A92-A735-AAA98C84E1B5}"/>
    <dgm:cxn modelId="{FDEE322A-6734-4472-934E-4174128C9B6C}" srcId="{25DAE5BB-35FD-48EF-8F05-C0A13E15DE08}" destId="{43C0D64A-098B-4545-AD54-0A7D0AF15E16}" srcOrd="3" destOrd="0" parTransId="{CD7F9CCA-F6BE-40EC-B36E-1867F12731CB}" sibTransId="{7835F7CD-D7C2-4D17-9743-8ECCA5E9E4D8}"/>
    <dgm:cxn modelId="{12C08F2D-3940-4BB0-B423-DF105831382E}" type="presOf" srcId="{25E8871C-4F67-4A51-9E7F-8D316617473A}" destId="{C62BC447-67CB-4259-B4F5-5D9F752E918F}" srcOrd="0" destOrd="0" presId="urn:microsoft.com/office/officeart/2005/8/layout/vList2"/>
    <dgm:cxn modelId="{283C7972-2D2C-4B32-8444-0FF338C3F5A1}" type="presOf" srcId="{43C0D64A-098B-4545-AD54-0A7D0AF15E16}" destId="{8666C7EC-DF18-4064-B60E-9B2647C41A8F}" srcOrd="0" destOrd="0" presId="urn:microsoft.com/office/officeart/2005/8/layout/vList2"/>
    <dgm:cxn modelId="{102BD656-2EA7-49D1-A783-067D3198A709}" srcId="{25DAE5BB-35FD-48EF-8F05-C0A13E15DE08}" destId="{8DBBD6AD-E960-4607-87F1-353AEC8867F3}" srcOrd="1" destOrd="0" parTransId="{156736DB-5562-48CC-BD05-6AB184B97CFB}" sibTransId="{F1580A52-45BE-4450-A03E-B942836CCBB9}"/>
    <dgm:cxn modelId="{F7738994-4CEB-4965-831E-2A2869EABDE3}" type="presOf" srcId="{25DAE5BB-35FD-48EF-8F05-C0A13E15DE08}" destId="{37C9743C-D196-466E-94E6-4A3B3D107C2E}" srcOrd="0" destOrd="0" presId="urn:microsoft.com/office/officeart/2005/8/layout/vList2"/>
    <dgm:cxn modelId="{22345AAC-A01A-4B2F-9FAF-C2B28EDD1A04}" type="presOf" srcId="{718D4785-0BD1-460E-B3BC-06B9B737AEF7}" destId="{E7FD6D8B-F870-452A-82BA-868FB08BDFD2}" srcOrd="0" destOrd="0" presId="urn:microsoft.com/office/officeart/2005/8/layout/vList2"/>
    <dgm:cxn modelId="{A811E1BA-A119-4209-8AF7-12730D18F240}" type="presOf" srcId="{8DBBD6AD-E960-4607-87F1-353AEC8867F3}" destId="{9CACD68A-4424-47A7-90F2-4EB039541DEB}" srcOrd="0" destOrd="0" presId="urn:microsoft.com/office/officeart/2005/8/layout/vList2"/>
    <dgm:cxn modelId="{737A00D2-3628-4497-8A5F-945F4A0BACFD}" srcId="{25DAE5BB-35FD-48EF-8F05-C0A13E15DE08}" destId="{25E8871C-4F67-4A51-9E7F-8D316617473A}" srcOrd="0" destOrd="0" parTransId="{1C7E03CB-EF48-4F12-BCF6-ED5CBAB979CA}" sibTransId="{E256EA2F-86E0-431A-A05E-26B384CFE654}"/>
    <dgm:cxn modelId="{8ED4B370-BC04-47B7-AFD1-7E8498991AD9}" type="presParOf" srcId="{37C9743C-D196-466E-94E6-4A3B3D107C2E}" destId="{C62BC447-67CB-4259-B4F5-5D9F752E918F}" srcOrd="0" destOrd="0" presId="urn:microsoft.com/office/officeart/2005/8/layout/vList2"/>
    <dgm:cxn modelId="{4C3EDAEC-B5A3-458D-A88C-8BFE3B67E059}" type="presParOf" srcId="{37C9743C-D196-466E-94E6-4A3B3D107C2E}" destId="{1FF82C20-EA6C-4707-9929-88ED135B8E36}" srcOrd="1" destOrd="0" presId="urn:microsoft.com/office/officeart/2005/8/layout/vList2"/>
    <dgm:cxn modelId="{361F6AB0-FD8C-439C-9867-6AE4D8EE5EEA}" type="presParOf" srcId="{37C9743C-D196-466E-94E6-4A3B3D107C2E}" destId="{9CACD68A-4424-47A7-90F2-4EB039541DEB}" srcOrd="2" destOrd="0" presId="urn:microsoft.com/office/officeart/2005/8/layout/vList2"/>
    <dgm:cxn modelId="{55E52988-6915-404A-9E8C-2868BE188D72}" type="presParOf" srcId="{37C9743C-D196-466E-94E6-4A3B3D107C2E}" destId="{B0E82871-FAD7-4BCB-A63D-8108EDAADA44}" srcOrd="3" destOrd="0" presId="urn:microsoft.com/office/officeart/2005/8/layout/vList2"/>
    <dgm:cxn modelId="{484E44C7-27B5-4A18-9312-88DD1D4E5A74}" type="presParOf" srcId="{37C9743C-D196-466E-94E6-4A3B3D107C2E}" destId="{E7FD6D8B-F870-452A-82BA-868FB08BDFD2}" srcOrd="4" destOrd="0" presId="urn:microsoft.com/office/officeart/2005/8/layout/vList2"/>
    <dgm:cxn modelId="{9343056B-1256-40B4-A6E9-1DBFD462CFCD}" type="presParOf" srcId="{37C9743C-D196-466E-94E6-4A3B3D107C2E}" destId="{87F0A340-ACB7-4262-8FA4-31271DB1F8B8}" srcOrd="5" destOrd="0" presId="urn:microsoft.com/office/officeart/2005/8/layout/vList2"/>
    <dgm:cxn modelId="{56E3FC74-D58C-4FB9-BFE9-A7FB8E090452}" type="presParOf" srcId="{37C9743C-D196-466E-94E6-4A3B3D107C2E}" destId="{8666C7EC-DF18-4064-B60E-9B2647C41A8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AE2CA7B-10F9-4384-B47E-7003F0C2DBC3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DA709BDA-B716-4576-996C-DCE4C28DDCE0}">
      <dgm:prSet/>
      <dgm:spPr/>
      <dgm:t>
        <a:bodyPr/>
        <a:lstStyle/>
        <a:p>
          <a:r>
            <a:rPr lang="en-US"/>
            <a:t>✔ Se calcularon correctamente las matrices de transformación homogénea.</a:t>
          </a:r>
        </a:p>
      </dgm:t>
    </dgm:pt>
    <dgm:pt modelId="{914AE323-2CDD-4732-BC89-3D2B3A73B8B1}" type="parTrans" cxnId="{749C5742-D3EA-4124-8040-B502F815FD7E}">
      <dgm:prSet/>
      <dgm:spPr/>
      <dgm:t>
        <a:bodyPr/>
        <a:lstStyle/>
        <a:p>
          <a:endParaRPr lang="en-US"/>
        </a:p>
      </dgm:t>
    </dgm:pt>
    <dgm:pt modelId="{1A6160D8-F3B8-4E01-B0DB-189A391FD18B}" type="sibTrans" cxnId="{749C5742-D3EA-4124-8040-B502F815FD7E}">
      <dgm:prSet/>
      <dgm:spPr/>
      <dgm:t>
        <a:bodyPr/>
        <a:lstStyle/>
        <a:p>
          <a:endParaRPr lang="en-US"/>
        </a:p>
      </dgm:t>
    </dgm:pt>
    <dgm:pt modelId="{38C602FF-FA55-4D43-B55A-B3F0BEE5EBB5}">
      <dgm:prSet/>
      <dgm:spPr/>
      <dgm:t>
        <a:bodyPr/>
        <a:lstStyle/>
        <a:p>
          <a:r>
            <a:rPr lang="en-US"/>
            <a:t>✔ Se obtuvieron Jacobianos para cada configuración (2x2, 3x3, 6x6).</a:t>
          </a:r>
        </a:p>
      </dgm:t>
    </dgm:pt>
    <dgm:pt modelId="{8CEA6E1B-7996-4031-A9D4-E7F94081E62B}" type="parTrans" cxnId="{A2189A74-1E0F-41DA-875D-BC4CF795BB82}">
      <dgm:prSet/>
      <dgm:spPr/>
      <dgm:t>
        <a:bodyPr/>
        <a:lstStyle/>
        <a:p>
          <a:endParaRPr lang="en-US"/>
        </a:p>
      </dgm:t>
    </dgm:pt>
    <dgm:pt modelId="{C913DBCC-8C4F-4527-8822-3B639BF95AB7}" type="sibTrans" cxnId="{A2189A74-1E0F-41DA-875D-BC4CF795BB82}">
      <dgm:prSet/>
      <dgm:spPr/>
      <dgm:t>
        <a:bodyPr/>
        <a:lstStyle/>
        <a:p>
          <a:endParaRPr lang="en-US"/>
        </a:p>
      </dgm:t>
    </dgm:pt>
    <dgm:pt modelId="{EFBD9D45-50BA-488D-BCC9-42746BEDB425}">
      <dgm:prSet/>
      <dgm:spPr/>
      <dgm:t>
        <a:bodyPr/>
        <a:lstStyle/>
        <a:p>
          <a:r>
            <a:rPr lang="en-US"/>
            <a:t>✔ Se derivaron expresiones simbólicas para velocidad lineal y angular.</a:t>
          </a:r>
        </a:p>
      </dgm:t>
    </dgm:pt>
    <dgm:pt modelId="{7D59D624-044C-4F53-BBD7-77A5A14D1B0C}" type="parTrans" cxnId="{9EDCB3B4-B587-46D2-A904-78B425CCB622}">
      <dgm:prSet/>
      <dgm:spPr/>
      <dgm:t>
        <a:bodyPr/>
        <a:lstStyle/>
        <a:p>
          <a:endParaRPr lang="en-US"/>
        </a:p>
      </dgm:t>
    </dgm:pt>
    <dgm:pt modelId="{FA9F47FB-34BF-41C6-BDAD-56ADFD1830E0}" type="sibTrans" cxnId="{9EDCB3B4-B587-46D2-A904-78B425CCB622}">
      <dgm:prSet/>
      <dgm:spPr/>
      <dgm:t>
        <a:bodyPr/>
        <a:lstStyle/>
        <a:p>
          <a:endParaRPr lang="en-US"/>
        </a:p>
      </dgm:t>
    </dgm:pt>
    <dgm:pt modelId="{D28DB8CF-F76C-4AC9-A6EB-8062E6B3128D}">
      <dgm:prSet/>
      <dgm:spPr/>
      <dgm:t>
        <a:bodyPr/>
        <a:lstStyle/>
        <a:p>
          <a:r>
            <a:rPr lang="en-US"/>
            <a:t>✔ El modelo es escalable a más grados de libertad.</a:t>
          </a:r>
        </a:p>
      </dgm:t>
    </dgm:pt>
    <dgm:pt modelId="{93DAB2BD-6343-47A7-BE87-DA01FBCA88C9}" type="parTrans" cxnId="{72C63D9F-6164-4C96-B9D7-54B9C4D2A20C}">
      <dgm:prSet/>
      <dgm:spPr/>
      <dgm:t>
        <a:bodyPr/>
        <a:lstStyle/>
        <a:p>
          <a:endParaRPr lang="en-US"/>
        </a:p>
      </dgm:t>
    </dgm:pt>
    <dgm:pt modelId="{05FD1F9E-DB56-4E9F-847D-D874FBAA1D30}" type="sibTrans" cxnId="{72C63D9F-6164-4C96-B9D7-54B9C4D2A20C}">
      <dgm:prSet/>
      <dgm:spPr/>
      <dgm:t>
        <a:bodyPr/>
        <a:lstStyle/>
        <a:p>
          <a:endParaRPr lang="en-US"/>
        </a:p>
      </dgm:t>
    </dgm:pt>
    <dgm:pt modelId="{8F9E8E87-8974-4DB1-82BD-A00831B7F890}">
      <dgm:prSet/>
      <dgm:spPr/>
      <dgm:t>
        <a:bodyPr/>
        <a:lstStyle/>
        <a:p>
          <a:r>
            <a:rPr lang="en-US"/>
            <a:t>✔ Compatible con validaciones experimentales futuras.</a:t>
          </a:r>
        </a:p>
      </dgm:t>
    </dgm:pt>
    <dgm:pt modelId="{44BC768C-4F0A-4857-AF79-CEBCB58F16CA}" type="parTrans" cxnId="{9917FB0C-98CB-42B8-B7E7-4238DF89C25D}">
      <dgm:prSet/>
      <dgm:spPr/>
      <dgm:t>
        <a:bodyPr/>
        <a:lstStyle/>
        <a:p>
          <a:endParaRPr lang="en-US"/>
        </a:p>
      </dgm:t>
    </dgm:pt>
    <dgm:pt modelId="{F01AC457-78B7-4D30-94A2-F8A6C1D88FB1}" type="sibTrans" cxnId="{9917FB0C-98CB-42B8-B7E7-4238DF89C25D}">
      <dgm:prSet/>
      <dgm:spPr/>
      <dgm:t>
        <a:bodyPr/>
        <a:lstStyle/>
        <a:p>
          <a:endParaRPr lang="en-US"/>
        </a:p>
      </dgm:t>
    </dgm:pt>
    <dgm:pt modelId="{43628B30-9EB6-43BF-98B8-EF42723A3C66}" type="pres">
      <dgm:prSet presAssocID="{2AE2CA7B-10F9-4384-B47E-7003F0C2DBC3}" presName="vert0" presStyleCnt="0">
        <dgm:presLayoutVars>
          <dgm:dir/>
          <dgm:animOne val="branch"/>
          <dgm:animLvl val="lvl"/>
        </dgm:presLayoutVars>
      </dgm:prSet>
      <dgm:spPr/>
    </dgm:pt>
    <dgm:pt modelId="{7F81C3EC-1CD2-4F2F-A18E-4164EEA033C3}" type="pres">
      <dgm:prSet presAssocID="{DA709BDA-B716-4576-996C-DCE4C28DDCE0}" presName="thickLine" presStyleLbl="alignNode1" presStyleIdx="0" presStyleCnt="5"/>
      <dgm:spPr/>
    </dgm:pt>
    <dgm:pt modelId="{227D1B77-85CB-4A50-8E40-5F07688D79F7}" type="pres">
      <dgm:prSet presAssocID="{DA709BDA-B716-4576-996C-DCE4C28DDCE0}" presName="horz1" presStyleCnt="0"/>
      <dgm:spPr/>
    </dgm:pt>
    <dgm:pt modelId="{532635C5-5AB5-407C-A726-973443F1FBE5}" type="pres">
      <dgm:prSet presAssocID="{DA709BDA-B716-4576-996C-DCE4C28DDCE0}" presName="tx1" presStyleLbl="revTx" presStyleIdx="0" presStyleCnt="5"/>
      <dgm:spPr/>
    </dgm:pt>
    <dgm:pt modelId="{CFA3F070-A74B-4D1A-B2AA-C8DE413BF5D4}" type="pres">
      <dgm:prSet presAssocID="{DA709BDA-B716-4576-996C-DCE4C28DDCE0}" presName="vert1" presStyleCnt="0"/>
      <dgm:spPr/>
    </dgm:pt>
    <dgm:pt modelId="{02D791F3-A504-4E07-91FF-A8ED39F1F61D}" type="pres">
      <dgm:prSet presAssocID="{38C602FF-FA55-4D43-B55A-B3F0BEE5EBB5}" presName="thickLine" presStyleLbl="alignNode1" presStyleIdx="1" presStyleCnt="5"/>
      <dgm:spPr/>
    </dgm:pt>
    <dgm:pt modelId="{1CDF5E0E-6D92-4FBE-9EFB-4C659C652C2C}" type="pres">
      <dgm:prSet presAssocID="{38C602FF-FA55-4D43-B55A-B3F0BEE5EBB5}" presName="horz1" presStyleCnt="0"/>
      <dgm:spPr/>
    </dgm:pt>
    <dgm:pt modelId="{3CD866FF-8367-44A6-8CCB-3557D01D6EAB}" type="pres">
      <dgm:prSet presAssocID="{38C602FF-FA55-4D43-B55A-B3F0BEE5EBB5}" presName="tx1" presStyleLbl="revTx" presStyleIdx="1" presStyleCnt="5"/>
      <dgm:spPr/>
    </dgm:pt>
    <dgm:pt modelId="{F95DA44D-2372-4B0D-8DF2-CE080C9AEC42}" type="pres">
      <dgm:prSet presAssocID="{38C602FF-FA55-4D43-B55A-B3F0BEE5EBB5}" presName="vert1" presStyleCnt="0"/>
      <dgm:spPr/>
    </dgm:pt>
    <dgm:pt modelId="{4B71CD21-D6BE-4B8C-8157-A64A38A76F57}" type="pres">
      <dgm:prSet presAssocID="{EFBD9D45-50BA-488D-BCC9-42746BEDB425}" presName="thickLine" presStyleLbl="alignNode1" presStyleIdx="2" presStyleCnt="5"/>
      <dgm:spPr/>
    </dgm:pt>
    <dgm:pt modelId="{A96C9A62-9259-455A-B24C-9E91D9E67D09}" type="pres">
      <dgm:prSet presAssocID="{EFBD9D45-50BA-488D-BCC9-42746BEDB425}" presName="horz1" presStyleCnt="0"/>
      <dgm:spPr/>
    </dgm:pt>
    <dgm:pt modelId="{74C2565B-0598-4E14-96BC-EB523076C833}" type="pres">
      <dgm:prSet presAssocID="{EFBD9D45-50BA-488D-BCC9-42746BEDB425}" presName="tx1" presStyleLbl="revTx" presStyleIdx="2" presStyleCnt="5"/>
      <dgm:spPr/>
    </dgm:pt>
    <dgm:pt modelId="{363FA111-5793-4E8A-B5DC-CEFC8F724B7A}" type="pres">
      <dgm:prSet presAssocID="{EFBD9D45-50BA-488D-BCC9-42746BEDB425}" presName="vert1" presStyleCnt="0"/>
      <dgm:spPr/>
    </dgm:pt>
    <dgm:pt modelId="{2CE01311-E687-4A2F-9C00-2B79787A3025}" type="pres">
      <dgm:prSet presAssocID="{D28DB8CF-F76C-4AC9-A6EB-8062E6B3128D}" presName="thickLine" presStyleLbl="alignNode1" presStyleIdx="3" presStyleCnt="5"/>
      <dgm:spPr/>
    </dgm:pt>
    <dgm:pt modelId="{F399306A-F0D6-4066-9DA1-C6D1AAB613AE}" type="pres">
      <dgm:prSet presAssocID="{D28DB8CF-F76C-4AC9-A6EB-8062E6B3128D}" presName="horz1" presStyleCnt="0"/>
      <dgm:spPr/>
    </dgm:pt>
    <dgm:pt modelId="{48AA865A-3BD2-42EA-93C2-DAD65B39EB81}" type="pres">
      <dgm:prSet presAssocID="{D28DB8CF-F76C-4AC9-A6EB-8062E6B3128D}" presName="tx1" presStyleLbl="revTx" presStyleIdx="3" presStyleCnt="5"/>
      <dgm:spPr/>
    </dgm:pt>
    <dgm:pt modelId="{FB74FA56-37DC-4272-B11D-23CB9691AC6F}" type="pres">
      <dgm:prSet presAssocID="{D28DB8CF-F76C-4AC9-A6EB-8062E6B3128D}" presName="vert1" presStyleCnt="0"/>
      <dgm:spPr/>
    </dgm:pt>
    <dgm:pt modelId="{6C3661BB-EF02-4E84-8727-234B83EF5BFC}" type="pres">
      <dgm:prSet presAssocID="{8F9E8E87-8974-4DB1-82BD-A00831B7F890}" presName="thickLine" presStyleLbl="alignNode1" presStyleIdx="4" presStyleCnt="5"/>
      <dgm:spPr/>
    </dgm:pt>
    <dgm:pt modelId="{A6A851C0-2292-41CD-B429-5326634082B3}" type="pres">
      <dgm:prSet presAssocID="{8F9E8E87-8974-4DB1-82BD-A00831B7F890}" presName="horz1" presStyleCnt="0"/>
      <dgm:spPr/>
    </dgm:pt>
    <dgm:pt modelId="{E1029BAA-9FEC-4A7D-B163-AA9A70129019}" type="pres">
      <dgm:prSet presAssocID="{8F9E8E87-8974-4DB1-82BD-A00831B7F890}" presName="tx1" presStyleLbl="revTx" presStyleIdx="4" presStyleCnt="5"/>
      <dgm:spPr/>
    </dgm:pt>
    <dgm:pt modelId="{BD829CE2-E2BB-429C-A749-F44A804076B0}" type="pres">
      <dgm:prSet presAssocID="{8F9E8E87-8974-4DB1-82BD-A00831B7F890}" presName="vert1" presStyleCnt="0"/>
      <dgm:spPr/>
    </dgm:pt>
  </dgm:ptLst>
  <dgm:cxnLst>
    <dgm:cxn modelId="{9917FB0C-98CB-42B8-B7E7-4238DF89C25D}" srcId="{2AE2CA7B-10F9-4384-B47E-7003F0C2DBC3}" destId="{8F9E8E87-8974-4DB1-82BD-A00831B7F890}" srcOrd="4" destOrd="0" parTransId="{44BC768C-4F0A-4857-AF79-CEBCB58F16CA}" sibTransId="{F01AC457-78B7-4D30-94A2-F8A6C1D88FB1}"/>
    <dgm:cxn modelId="{749C5742-D3EA-4124-8040-B502F815FD7E}" srcId="{2AE2CA7B-10F9-4384-B47E-7003F0C2DBC3}" destId="{DA709BDA-B716-4576-996C-DCE4C28DDCE0}" srcOrd="0" destOrd="0" parTransId="{914AE323-2CDD-4732-BC89-3D2B3A73B8B1}" sibTransId="{1A6160D8-F3B8-4E01-B0DB-189A391FD18B}"/>
    <dgm:cxn modelId="{E8B1EF66-0846-4F4E-8C58-2D92A7E98D61}" type="presOf" srcId="{EFBD9D45-50BA-488D-BCC9-42746BEDB425}" destId="{74C2565B-0598-4E14-96BC-EB523076C833}" srcOrd="0" destOrd="0" presId="urn:microsoft.com/office/officeart/2008/layout/LinedList"/>
    <dgm:cxn modelId="{CFAA8A69-6632-47E8-81F5-876C25014D92}" type="presOf" srcId="{D28DB8CF-F76C-4AC9-A6EB-8062E6B3128D}" destId="{48AA865A-3BD2-42EA-93C2-DAD65B39EB81}" srcOrd="0" destOrd="0" presId="urn:microsoft.com/office/officeart/2008/layout/LinedList"/>
    <dgm:cxn modelId="{A2189A74-1E0F-41DA-875D-BC4CF795BB82}" srcId="{2AE2CA7B-10F9-4384-B47E-7003F0C2DBC3}" destId="{38C602FF-FA55-4D43-B55A-B3F0BEE5EBB5}" srcOrd="1" destOrd="0" parTransId="{8CEA6E1B-7996-4031-A9D4-E7F94081E62B}" sibTransId="{C913DBCC-8C4F-4527-8822-3B639BF95AB7}"/>
    <dgm:cxn modelId="{5145A57B-8642-43A9-925C-1B3B31BAC979}" type="presOf" srcId="{2AE2CA7B-10F9-4384-B47E-7003F0C2DBC3}" destId="{43628B30-9EB6-43BF-98B8-EF42723A3C66}" srcOrd="0" destOrd="0" presId="urn:microsoft.com/office/officeart/2008/layout/LinedList"/>
    <dgm:cxn modelId="{72C63D9F-6164-4C96-B9D7-54B9C4D2A20C}" srcId="{2AE2CA7B-10F9-4384-B47E-7003F0C2DBC3}" destId="{D28DB8CF-F76C-4AC9-A6EB-8062E6B3128D}" srcOrd="3" destOrd="0" parTransId="{93DAB2BD-6343-47A7-BE87-DA01FBCA88C9}" sibTransId="{05FD1F9E-DB56-4E9F-847D-D874FBAA1D30}"/>
    <dgm:cxn modelId="{9EDCB3B4-B587-46D2-A904-78B425CCB622}" srcId="{2AE2CA7B-10F9-4384-B47E-7003F0C2DBC3}" destId="{EFBD9D45-50BA-488D-BCC9-42746BEDB425}" srcOrd="2" destOrd="0" parTransId="{7D59D624-044C-4F53-BBD7-77A5A14D1B0C}" sibTransId="{FA9F47FB-34BF-41C6-BDAD-56ADFD1830E0}"/>
    <dgm:cxn modelId="{AA21CDD5-9F73-4E4C-AD8F-3ABFCE11F040}" type="presOf" srcId="{8F9E8E87-8974-4DB1-82BD-A00831B7F890}" destId="{E1029BAA-9FEC-4A7D-B163-AA9A70129019}" srcOrd="0" destOrd="0" presId="urn:microsoft.com/office/officeart/2008/layout/LinedList"/>
    <dgm:cxn modelId="{90AFB4EB-C25F-43A3-B03F-05359F68BC77}" type="presOf" srcId="{38C602FF-FA55-4D43-B55A-B3F0BEE5EBB5}" destId="{3CD866FF-8367-44A6-8CCB-3557D01D6EAB}" srcOrd="0" destOrd="0" presId="urn:microsoft.com/office/officeart/2008/layout/LinedList"/>
    <dgm:cxn modelId="{FE0898FF-CA16-44B0-B954-CB7442973B2C}" type="presOf" srcId="{DA709BDA-B716-4576-996C-DCE4C28DDCE0}" destId="{532635C5-5AB5-407C-A726-973443F1FBE5}" srcOrd="0" destOrd="0" presId="urn:microsoft.com/office/officeart/2008/layout/LinedList"/>
    <dgm:cxn modelId="{49CC357A-5118-48AF-B3D1-152105ACDA16}" type="presParOf" srcId="{43628B30-9EB6-43BF-98B8-EF42723A3C66}" destId="{7F81C3EC-1CD2-4F2F-A18E-4164EEA033C3}" srcOrd="0" destOrd="0" presId="urn:microsoft.com/office/officeart/2008/layout/LinedList"/>
    <dgm:cxn modelId="{B31A9471-FFA9-4827-A603-BC5B01985189}" type="presParOf" srcId="{43628B30-9EB6-43BF-98B8-EF42723A3C66}" destId="{227D1B77-85CB-4A50-8E40-5F07688D79F7}" srcOrd="1" destOrd="0" presId="urn:microsoft.com/office/officeart/2008/layout/LinedList"/>
    <dgm:cxn modelId="{C4D93F29-43CD-4C66-93AC-1AA7A41CEE19}" type="presParOf" srcId="{227D1B77-85CB-4A50-8E40-5F07688D79F7}" destId="{532635C5-5AB5-407C-A726-973443F1FBE5}" srcOrd="0" destOrd="0" presId="urn:microsoft.com/office/officeart/2008/layout/LinedList"/>
    <dgm:cxn modelId="{37B33AAA-2BAC-4CB3-B9B2-AD2C3D146401}" type="presParOf" srcId="{227D1B77-85CB-4A50-8E40-5F07688D79F7}" destId="{CFA3F070-A74B-4D1A-B2AA-C8DE413BF5D4}" srcOrd="1" destOrd="0" presId="urn:microsoft.com/office/officeart/2008/layout/LinedList"/>
    <dgm:cxn modelId="{E6FE880D-9661-422D-81B2-AEC2FE936BA8}" type="presParOf" srcId="{43628B30-9EB6-43BF-98B8-EF42723A3C66}" destId="{02D791F3-A504-4E07-91FF-A8ED39F1F61D}" srcOrd="2" destOrd="0" presId="urn:microsoft.com/office/officeart/2008/layout/LinedList"/>
    <dgm:cxn modelId="{E29D4A68-4ECF-4618-A495-6B12CC1E565E}" type="presParOf" srcId="{43628B30-9EB6-43BF-98B8-EF42723A3C66}" destId="{1CDF5E0E-6D92-4FBE-9EFB-4C659C652C2C}" srcOrd="3" destOrd="0" presId="urn:microsoft.com/office/officeart/2008/layout/LinedList"/>
    <dgm:cxn modelId="{2954D763-74AE-464A-8CC2-B43DF82E1087}" type="presParOf" srcId="{1CDF5E0E-6D92-4FBE-9EFB-4C659C652C2C}" destId="{3CD866FF-8367-44A6-8CCB-3557D01D6EAB}" srcOrd="0" destOrd="0" presId="urn:microsoft.com/office/officeart/2008/layout/LinedList"/>
    <dgm:cxn modelId="{2F25639C-548C-4684-82BF-30C08E578479}" type="presParOf" srcId="{1CDF5E0E-6D92-4FBE-9EFB-4C659C652C2C}" destId="{F95DA44D-2372-4B0D-8DF2-CE080C9AEC42}" srcOrd="1" destOrd="0" presId="urn:microsoft.com/office/officeart/2008/layout/LinedList"/>
    <dgm:cxn modelId="{9F8B9351-1FA1-4F1D-A7EB-EFF1F1CC7E5A}" type="presParOf" srcId="{43628B30-9EB6-43BF-98B8-EF42723A3C66}" destId="{4B71CD21-D6BE-4B8C-8157-A64A38A76F57}" srcOrd="4" destOrd="0" presId="urn:microsoft.com/office/officeart/2008/layout/LinedList"/>
    <dgm:cxn modelId="{03CAD62D-1380-4239-9FF1-9FB43A7B10AD}" type="presParOf" srcId="{43628B30-9EB6-43BF-98B8-EF42723A3C66}" destId="{A96C9A62-9259-455A-B24C-9E91D9E67D09}" srcOrd="5" destOrd="0" presId="urn:microsoft.com/office/officeart/2008/layout/LinedList"/>
    <dgm:cxn modelId="{0C4E77C0-2C9C-41E5-9941-DC4F2B8BA038}" type="presParOf" srcId="{A96C9A62-9259-455A-B24C-9E91D9E67D09}" destId="{74C2565B-0598-4E14-96BC-EB523076C833}" srcOrd="0" destOrd="0" presId="urn:microsoft.com/office/officeart/2008/layout/LinedList"/>
    <dgm:cxn modelId="{D69C2A32-11D8-4833-95E6-4C0C773AE67B}" type="presParOf" srcId="{A96C9A62-9259-455A-B24C-9E91D9E67D09}" destId="{363FA111-5793-4E8A-B5DC-CEFC8F724B7A}" srcOrd="1" destOrd="0" presId="urn:microsoft.com/office/officeart/2008/layout/LinedList"/>
    <dgm:cxn modelId="{7AE6D023-B26A-4C92-A55D-0DF95C59FE56}" type="presParOf" srcId="{43628B30-9EB6-43BF-98B8-EF42723A3C66}" destId="{2CE01311-E687-4A2F-9C00-2B79787A3025}" srcOrd="6" destOrd="0" presId="urn:microsoft.com/office/officeart/2008/layout/LinedList"/>
    <dgm:cxn modelId="{BB7C3809-9B09-44EF-8082-AAA1B1743F3F}" type="presParOf" srcId="{43628B30-9EB6-43BF-98B8-EF42723A3C66}" destId="{F399306A-F0D6-4066-9DA1-C6D1AAB613AE}" srcOrd="7" destOrd="0" presId="urn:microsoft.com/office/officeart/2008/layout/LinedList"/>
    <dgm:cxn modelId="{90271FCF-5953-4E7D-A61D-BC1AFC03C423}" type="presParOf" srcId="{F399306A-F0D6-4066-9DA1-C6D1AAB613AE}" destId="{48AA865A-3BD2-42EA-93C2-DAD65B39EB81}" srcOrd="0" destOrd="0" presId="urn:microsoft.com/office/officeart/2008/layout/LinedList"/>
    <dgm:cxn modelId="{83C941B7-BC13-4E6D-9E75-BBEDFA392494}" type="presParOf" srcId="{F399306A-F0D6-4066-9DA1-C6D1AAB613AE}" destId="{FB74FA56-37DC-4272-B11D-23CB9691AC6F}" srcOrd="1" destOrd="0" presId="urn:microsoft.com/office/officeart/2008/layout/LinedList"/>
    <dgm:cxn modelId="{7A473EE4-F112-4505-B6D5-007AF631E316}" type="presParOf" srcId="{43628B30-9EB6-43BF-98B8-EF42723A3C66}" destId="{6C3661BB-EF02-4E84-8727-234B83EF5BFC}" srcOrd="8" destOrd="0" presId="urn:microsoft.com/office/officeart/2008/layout/LinedList"/>
    <dgm:cxn modelId="{D6875012-04B5-4B98-99B7-5BC73067EC25}" type="presParOf" srcId="{43628B30-9EB6-43BF-98B8-EF42723A3C66}" destId="{A6A851C0-2292-41CD-B429-5326634082B3}" srcOrd="9" destOrd="0" presId="urn:microsoft.com/office/officeart/2008/layout/LinedList"/>
    <dgm:cxn modelId="{35E525DB-FE61-4D2F-8A29-74DECCFF4F01}" type="presParOf" srcId="{A6A851C0-2292-41CD-B429-5326634082B3}" destId="{E1029BAA-9FEC-4A7D-B163-AA9A70129019}" srcOrd="0" destOrd="0" presId="urn:microsoft.com/office/officeart/2008/layout/LinedList"/>
    <dgm:cxn modelId="{02EC4193-80C6-466F-91B2-6D32BFA55596}" type="presParOf" srcId="{A6A851C0-2292-41CD-B429-5326634082B3}" destId="{BD829CE2-E2BB-429C-A749-F44A804076B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6D0335-C6DA-47EF-80C1-0B1D89B36008}">
      <dsp:nvSpPr>
        <dsp:cNvPr id="0" name=""/>
        <dsp:cNvSpPr/>
      </dsp:nvSpPr>
      <dsp:spPr>
        <a:xfrm>
          <a:off x="0" y="166009"/>
          <a:ext cx="5000124" cy="16497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Analizar la cinemática directa y diferencial de una pierna robótica.</a:t>
          </a:r>
        </a:p>
      </dsp:txBody>
      <dsp:txXfrm>
        <a:off x="80532" y="246541"/>
        <a:ext cx="4839060" cy="1488636"/>
      </dsp:txXfrm>
    </dsp:sp>
    <dsp:sp modelId="{C8D6710E-B910-47A3-AE32-1F470FD41EDC}">
      <dsp:nvSpPr>
        <dsp:cNvPr id="0" name=""/>
        <dsp:cNvSpPr/>
      </dsp:nvSpPr>
      <dsp:spPr>
        <a:xfrm>
          <a:off x="0" y="1902109"/>
          <a:ext cx="5000124" cy="16497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Se emplean transformaciones homogéneas, matrices de rotación y el Jacobiano.</a:t>
          </a:r>
        </a:p>
      </dsp:txBody>
      <dsp:txXfrm>
        <a:off x="80532" y="1982641"/>
        <a:ext cx="4839060" cy="1488636"/>
      </dsp:txXfrm>
    </dsp:sp>
    <dsp:sp modelId="{85A7C783-7695-4BA7-9AC7-DEDE09D6C529}">
      <dsp:nvSpPr>
        <dsp:cNvPr id="0" name=""/>
        <dsp:cNvSpPr/>
      </dsp:nvSpPr>
      <dsp:spPr>
        <a:xfrm>
          <a:off x="0" y="3638210"/>
          <a:ext cx="5000124" cy="16497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Se estudian distintos casos con configuraciones rotacionales y prismáticas.</a:t>
          </a:r>
        </a:p>
      </dsp:txBody>
      <dsp:txXfrm>
        <a:off x="80532" y="3718742"/>
        <a:ext cx="4839060" cy="14886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380BE0-60E6-4714-A4EB-1E5355C5E273}">
      <dsp:nvSpPr>
        <dsp:cNvPr id="0" name=""/>
        <dsp:cNvSpPr/>
      </dsp:nvSpPr>
      <dsp:spPr>
        <a:xfrm>
          <a:off x="0" y="665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B27504-BE75-446B-ADCA-F187C6CE6F21}">
      <dsp:nvSpPr>
        <dsp:cNvPr id="0" name=""/>
        <dsp:cNvSpPr/>
      </dsp:nvSpPr>
      <dsp:spPr>
        <a:xfrm>
          <a:off x="0" y="665"/>
          <a:ext cx="5000124" cy="77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Transformaciones:</a:t>
          </a:r>
        </a:p>
      </dsp:txBody>
      <dsp:txXfrm>
        <a:off x="0" y="665"/>
        <a:ext cx="5000124" cy="778941"/>
      </dsp:txXfrm>
    </dsp:sp>
    <dsp:sp modelId="{DC0DE116-B1D8-47C6-BE2C-F0E86A68C5C5}">
      <dsp:nvSpPr>
        <dsp:cNvPr id="0" name=""/>
        <dsp:cNvSpPr/>
      </dsp:nvSpPr>
      <dsp:spPr>
        <a:xfrm>
          <a:off x="0" y="779606"/>
          <a:ext cx="5000124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B88D58-9BC2-4901-B821-BFDBFF170199}">
      <dsp:nvSpPr>
        <dsp:cNvPr id="0" name=""/>
        <dsp:cNvSpPr/>
      </dsp:nvSpPr>
      <dsp:spPr>
        <a:xfrm>
          <a:off x="0" y="779606"/>
          <a:ext cx="5000124" cy="77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H1: Rotación Rx(π/2), traslación l1</a:t>
          </a:r>
        </a:p>
      </dsp:txBody>
      <dsp:txXfrm>
        <a:off x="0" y="779606"/>
        <a:ext cx="5000124" cy="778941"/>
      </dsp:txXfrm>
    </dsp:sp>
    <dsp:sp modelId="{6D7E05DA-8212-45D7-B4F1-57E09D640EE8}">
      <dsp:nvSpPr>
        <dsp:cNvPr id="0" name=""/>
        <dsp:cNvSpPr/>
      </dsp:nvSpPr>
      <dsp:spPr>
        <a:xfrm>
          <a:off x="0" y="1558548"/>
          <a:ext cx="5000124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39F5E26-85C3-473E-9707-9DE2D7120EEA}">
      <dsp:nvSpPr>
        <dsp:cNvPr id="0" name=""/>
        <dsp:cNvSpPr/>
      </dsp:nvSpPr>
      <dsp:spPr>
        <a:xfrm>
          <a:off x="0" y="1558548"/>
          <a:ext cx="5000124" cy="77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H2: Rotación Ry(0), traslación l2</a:t>
          </a:r>
        </a:p>
      </dsp:txBody>
      <dsp:txXfrm>
        <a:off x="0" y="1558548"/>
        <a:ext cx="5000124" cy="778941"/>
      </dsp:txXfrm>
    </dsp:sp>
    <dsp:sp modelId="{B616BAAA-86C4-4E57-9238-1064724C8904}">
      <dsp:nvSpPr>
        <dsp:cNvPr id="0" name=""/>
        <dsp:cNvSpPr/>
      </dsp:nvSpPr>
      <dsp:spPr>
        <a:xfrm>
          <a:off x="0" y="2337489"/>
          <a:ext cx="5000124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693A82-536A-4EDC-B1A9-450A7A45D2D7}">
      <dsp:nvSpPr>
        <dsp:cNvPr id="0" name=""/>
        <dsp:cNvSpPr/>
      </dsp:nvSpPr>
      <dsp:spPr>
        <a:xfrm>
          <a:off x="0" y="2337489"/>
          <a:ext cx="5000124" cy="77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H3: Rotación Rx(0), traslación l3</a:t>
          </a:r>
        </a:p>
      </dsp:txBody>
      <dsp:txXfrm>
        <a:off x="0" y="2337489"/>
        <a:ext cx="5000124" cy="778941"/>
      </dsp:txXfrm>
    </dsp:sp>
    <dsp:sp modelId="{D668BE4B-B657-4547-880F-819C0F9D0CAD}">
      <dsp:nvSpPr>
        <dsp:cNvPr id="0" name=""/>
        <dsp:cNvSpPr/>
      </dsp:nvSpPr>
      <dsp:spPr>
        <a:xfrm>
          <a:off x="0" y="3116430"/>
          <a:ext cx="5000124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6856CD7-1B19-43E2-83DE-BA55BE511B5D}">
      <dsp:nvSpPr>
        <dsp:cNvPr id="0" name=""/>
        <dsp:cNvSpPr/>
      </dsp:nvSpPr>
      <dsp:spPr>
        <a:xfrm>
          <a:off x="0" y="3116430"/>
          <a:ext cx="5000124" cy="77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H4: Rotación Rx(0), traslación l4</a:t>
          </a:r>
        </a:p>
      </dsp:txBody>
      <dsp:txXfrm>
        <a:off x="0" y="3116430"/>
        <a:ext cx="5000124" cy="778941"/>
      </dsp:txXfrm>
    </dsp:sp>
    <dsp:sp modelId="{E8D263E9-9F06-46FE-BA2F-F44D4DDC07AF}">
      <dsp:nvSpPr>
        <dsp:cNvPr id="0" name=""/>
        <dsp:cNvSpPr/>
      </dsp:nvSpPr>
      <dsp:spPr>
        <a:xfrm>
          <a:off x="0" y="3895371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BE0AC7-AE09-41AD-83A4-9AB3D47B606B}">
      <dsp:nvSpPr>
        <dsp:cNvPr id="0" name=""/>
        <dsp:cNvSpPr/>
      </dsp:nvSpPr>
      <dsp:spPr>
        <a:xfrm>
          <a:off x="0" y="3895371"/>
          <a:ext cx="5000124" cy="77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Jacobiano obtenido con RP = [1 1 1 1]</a:t>
          </a:r>
        </a:p>
      </dsp:txBody>
      <dsp:txXfrm>
        <a:off x="0" y="3895371"/>
        <a:ext cx="5000124" cy="778941"/>
      </dsp:txXfrm>
    </dsp:sp>
    <dsp:sp modelId="{80098AC9-B211-4E42-A08C-B36CEA24E149}">
      <dsp:nvSpPr>
        <dsp:cNvPr id="0" name=""/>
        <dsp:cNvSpPr/>
      </dsp:nvSpPr>
      <dsp:spPr>
        <a:xfrm>
          <a:off x="0" y="4674313"/>
          <a:ext cx="5000124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1F8995-0A6C-440C-943D-7C589B04B9FC}">
      <dsp:nvSpPr>
        <dsp:cNvPr id="0" name=""/>
        <dsp:cNvSpPr/>
      </dsp:nvSpPr>
      <dsp:spPr>
        <a:xfrm>
          <a:off x="0" y="4674313"/>
          <a:ext cx="5000124" cy="778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Velocidades V y W calculadas usando Qp = dQ/dt</a:t>
          </a:r>
        </a:p>
      </dsp:txBody>
      <dsp:txXfrm>
        <a:off x="0" y="4674313"/>
        <a:ext cx="5000124" cy="7789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4C56A6-41F4-4846-AFDB-179E379A520F}">
      <dsp:nvSpPr>
        <dsp:cNvPr id="0" name=""/>
        <dsp:cNvSpPr/>
      </dsp:nvSpPr>
      <dsp:spPr>
        <a:xfrm>
          <a:off x="0" y="0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9101E4-C56C-457D-A59A-290946BF7993}">
      <dsp:nvSpPr>
        <dsp:cNvPr id="0" name=""/>
        <dsp:cNvSpPr/>
      </dsp:nvSpPr>
      <dsp:spPr>
        <a:xfrm>
          <a:off x="0" y="0"/>
          <a:ext cx="5000124" cy="68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Transformaciones:</a:t>
          </a:r>
        </a:p>
      </dsp:txBody>
      <dsp:txXfrm>
        <a:off x="0" y="0"/>
        <a:ext cx="5000124" cy="681740"/>
      </dsp:txXfrm>
    </dsp:sp>
    <dsp:sp modelId="{E032D850-39A2-4A12-9FD6-375869F0998D}">
      <dsp:nvSpPr>
        <dsp:cNvPr id="0" name=""/>
        <dsp:cNvSpPr/>
      </dsp:nvSpPr>
      <dsp:spPr>
        <a:xfrm>
          <a:off x="0" y="681740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D42BA5F-D9A4-48E6-AA2A-F6CC61E0637B}">
      <dsp:nvSpPr>
        <dsp:cNvPr id="0" name=""/>
        <dsp:cNvSpPr/>
      </dsp:nvSpPr>
      <dsp:spPr>
        <a:xfrm>
          <a:off x="0" y="681740"/>
          <a:ext cx="5000124" cy="68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H1: Rotación Ry(π/2)</a:t>
          </a:r>
        </a:p>
      </dsp:txBody>
      <dsp:txXfrm>
        <a:off x="0" y="681740"/>
        <a:ext cx="5000124" cy="681740"/>
      </dsp:txXfrm>
    </dsp:sp>
    <dsp:sp modelId="{CA93FC23-45D8-422F-91B6-29B9255122A9}">
      <dsp:nvSpPr>
        <dsp:cNvPr id="0" name=""/>
        <dsp:cNvSpPr/>
      </dsp:nvSpPr>
      <dsp:spPr>
        <a:xfrm>
          <a:off x="0" y="1363480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E17EFB-6AF5-4654-8F5F-A09D002C0D7B}">
      <dsp:nvSpPr>
        <dsp:cNvPr id="0" name=""/>
        <dsp:cNvSpPr/>
      </dsp:nvSpPr>
      <dsp:spPr>
        <a:xfrm>
          <a:off x="0" y="1363480"/>
          <a:ext cx="5000124" cy="68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H2: Rotación Rx(π/2)</a:t>
          </a:r>
        </a:p>
      </dsp:txBody>
      <dsp:txXfrm>
        <a:off x="0" y="1363480"/>
        <a:ext cx="5000124" cy="681740"/>
      </dsp:txXfrm>
    </dsp:sp>
    <dsp:sp modelId="{3778C5D1-F21E-402F-9CFC-C812C97BFE72}">
      <dsp:nvSpPr>
        <dsp:cNvPr id="0" name=""/>
        <dsp:cNvSpPr/>
      </dsp:nvSpPr>
      <dsp:spPr>
        <a:xfrm>
          <a:off x="0" y="2045220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10B547-3AF7-4D4C-A56A-29F2D14D5206}">
      <dsp:nvSpPr>
        <dsp:cNvPr id="0" name=""/>
        <dsp:cNvSpPr/>
      </dsp:nvSpPr>
      <dsp:spPr>
        <a:xfrm>
          <a:off x="0" y="2045220"/>
          <a:ext cx="5000124" cy="68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H3: Rotación Rx(π/2)</a:t>
          </a:r>
        </a:p>
      </dsp:txBody>
      <dsp:txXfrm>
        <a:off x="0" y="2045220"/>
        <a:ext cx="5000124" cy="681740"/>
      </dsp:txXfrm>
    </dsp:sp>
    <dsp:sp modelId="{7CA4E63E-485D-4644-BFE4-6BA70F5AC914}">
      <dsp:nvSpPr>
        <dsp:cNvPr id="0" name=""/>
        <dsp:cNvSpPr/>
      </dsp:nvSpPr>
      <dsp:spPr>
        <a:xfrm>
          <a:off x="0" y="2726960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E8946A-A387-44AD-8EC9-1324A0C6B084}">
      <dsp:nvSpPr>
        <dsp:cNvPr id="0" name=""/>
        <dsp:cNvSpPr/>
      </dsp:nvSpPr>
      <dsp:spPr>
        <a:xfrm>
          <a:off x="0" y="2726960"/>
          <a:ext cx="5000124" cy="68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H4: Rotación Rx(-π/2), traslación 1.5m</a:t>
          </a:r>
        </a:p>
      </dsp:txBody>
      <dsp:txXfrm>
        <a:off x="0" y="2726960"/>
        <a:ext cx="5000124" cy="681740"/>
      </dsp:txXfrm>
    </dsp:sp>
    <dsp:sp modelId="{426034D1-721D-4569-A99D-FFD05CD6656A}">
      <dsp:nvSpPr>
        <dsp:cNvPr id="0" name=""/>
        <dsp:cNvSpPr/>
      </dsp:nvSpPr>
      <dsp:spPr>
        <a:xfrm>
          <a:off x="0" y="3408700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2B3FE4-8AE7-4DB3-A7F1-88B8FFD651B2}">
      <dsp:nvSpPr>
        <dsp:cNvPr id="0" name=""/>
        <dsp:cNvSpPr/>
      </dsp:nvSpPr>
      <dsp:spPr>
        <a:xfrm>
          <a:off x="0" y="3408700"/>
          <a:ext cx="5000124" cy="68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H5: Traslación 2m</a:t>
          </a:r>
        </a:p>
      </dsp:txBody>
      <dsp:txXfrm>
        <a:off x="0" y="3408700"/>
        <a:ext cx="5000124" cy="681740"/>
      </dsp:txXfrm>
    </dsp:sp>
    <dsp:sp modelId="{789C7122-7683-4E87-8F49-BECB34C8ED2B}">
      <dsp:nvSpPr>
        <dsp:cNvPr id="0" name=""/>
        <dsp:cNvSpPr/>
      </dsp:nvSpPr>
      <dsp:spPr>
        <a:xfrm>
          <a:off x="0" y="4090440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975E79-C6A4-4BC7-AF9F-ABFC1160BA44}">
      <dsp:nvSpPr>
        <dsp:cNvPr id="0" name=""/>
        <dsp:cNvSpPr/>
      </dsp:nvSpPr>
      <dsp:spPr>
        <a:xfrm>
          <a:off x="0" y="4090440"/>
          <a:ext cx="5000124" cy="68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RP = [0 0] (solo th1 y th2)</a:t>
          </a:r>
        </a:p>
      </dsp:txBody>
      <dsp:txXfrm>
        <a:off x="0" y="4090440"/>
        <a:ext cx="5000124" cy="681740"/>
      </dsp:txXfrm>
    </dsp:sp>
    <dsp:sp modelId="{2E806723-5E7E-41AA-A452-B6A5DDE09C6B}">
      <dsp:nvSpPr>
        <dsp:cNvPr id="0" name=""/>
        <dsp:cNvSpPr/>
      </dsp:nvSpPr>
      <dsp:spPr>
        <a:xfrm>
          <a:off x="0" y="4772179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DDAC2D0-37A9-4355-B286-C53132A268FC}">
      <dsp:nvSpPr>
        <dsp:cNvPr id="0" name=""/>
        <dsp:cNvSpPr/>
      </dsp:nvSpPr>
      <dsp:spPr>
        <a:xfrm>
          <a:off x="0" y="4772180"/>
          <a:ext cx="5000124" cy="68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Jacobiano 2x2, velocidades lineal y angular con respecto a estas variables.</a:t>
          </a:r>
        </a:p>
      </dsp:txBody>
      <dsp:txXfrm>
        <a:off x="0" y="4772180"/>
        <a:ext cx="5000124" cy="6817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451806-C9AD-4265-B637-50AD2C673E2D}">
      <dsp:nvSpPr>
        <dsp:cNvPr id="0" name=""/>
        <dsp:cNvSpPr/>
      </dsp:nvSpPr>
      <dsp:spPr>
        <a:xfrm>
          <a:off x="0" y="2663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E3B787B-6508-45F9-B874-EB7A22388715}">
      <dsp:nvSpPr>
        <dsp:cNvPr id="0" name=""/>
        <dsp:cNvSpPr/>
      </dsp:nvSpPr>
      <dsp:spPr>
        <a:xfrm>
          <a:off x="0" y="2663"/>
          <a:ext cx="5000124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Transformaciones:</a:t>
          </a:r>
        </a:p>
      </dsp:txBody>
      <dsp:txXfrm>
        <a:off x="0" y="2663"/>
        <a:ext cx="5000124" cy="908098"/>
      </dsp:txXfrm>
    </dsp:sp>
    <dsp:sp modelId="{11FEF004-A784-4E4E-A842-9BD148DE6D54}">
      <dsp:nvSpPr>
        <dsp:cNvPr id="0" name=""/>
        <dsp:cNvSpPr/>
      </dsp:nvSpPr>
      <dsp:spPr>
        <a:xfrm>
          <a:off x="0" y="910762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5D27D9-0EB5-4417-94FD-9F66E87F6976}">
      <dsp:nvSpPr>
        <dsp:cNvPr id="0" name=""/>
        <dsp:cNvSpPr/>
      </dsp:nvSpPr>
      <dsp:spPr>
        <a:xfrm>
          <a:off x="0" y="910762"/>
          <a:ext cx="5000124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H1: Rotz(π), traslación [3 0 0]</a:t>
          </a:r>
        </a:p>
      </dsp:txBody>
      <dsp:txXfrm>
        <a:off x="0" y="910762"/>
        <a:ext cx="5000124" cy="908098"/>
      </dsp:txXfrm>
    </dsp:sp>
    <dsp:sp modelId="{154F0E34-A64C-4D96-B799-DE91CA4C1EA2}">
      <dsp:nvSpPr>
        <dsp:cNvPr id="0" name=""/>
        <dsp:cNvSpPr/>
      </dsp:nvSpPr>
      <dsp:spPr>
        <a:xfrm>
          <a:off x="0" y="1818861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200B5F-5EE7-4E87-8062-D8D835A9C80B}">
      <dsp:nvSpPr>
        <dsp:cNvPr id="0" name=""/>
        <dsp:cNvSpPr/>
      </dsp:nvSpPr>
      <dsp:spPr>
        <a:xfrm>
          <a:off x="0" y="1818861"/>
          <a:ext cx="5000124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H2: Roty(π/2)</a:t>
          </a:r>
        </a:p>
      </dsp:txBody>
      <dsp:txXfrm>
        <a:off x="0" y="1818861"/>
        <a:ext cx="5000124" cy="908098"/>
      </dsp:txXfrm>
    </dsp:sp>
    <dsp:sp modelId="{2BA823AF-B9FF-4B20-BA88-37B99A0C115A}">
      <dsp:nvSpPr>
        <dsp:cNvPr id="0" name=""/>
        <dsp:cNvSpPr/>
      </dsp:nvSpPr>
      <dsp:spPr>
        <a:xfrm>
          <a:off x="0" y="2726960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57DE32-23D3-4224-AFB4-DFAC7393D62D}">
      <dsp:nvSpPr>
        <dsp:cNvPr id="0" name=""/>
        <dsp:cNvSpPr/>
      </dsp:nvSpPr>
      <dsp:spPr>
        <a:xfrm>
          <a:off x="0" y="2726960"/>
          <a:ext cx="5000124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H3: Rotx(150°), traslación [-2 0 0]</a:t>
          </a:r>
        </a:p>
      </dsp:txBody>
      <dsp:txXfrm>
        <a:off x="0" y="2726960"/>
        <a:ext cx="5000124" cy="908098"/>
      </dsp:txXfrm>
    </dsp:sp>
    <dsp:sp modelId="{9B90BA5F-4BBF-42C3-87F9-3D753EAA397C}">
      <dsp:nvSpPr>
        <dsp:cNvPr id="0" name=""/>
        <dsp:cNvSpPr/>
      </dsp:nvSpPr>
      <dsp:spPr>
        <a:xfrm>
          <a:off x="0" y="3635058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A23854-1BB3-44CC-ABAE-EA055B9CA38F}">
      <dsp:nvSpPr>
        <dsp:cNvPr id="0" name=""/>
        <dsp:cNvSpPr/>
      </dsp:nvSpPr>
      <dsp:spPr>
        <a:xfrm>
          <a:off x="0" y="3635058"/>
          <a:ext cx="5000124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Jacobiano con RP = [0 0 0]</a:t>
          </a:r>
        </a:p>
      </dsp:txBody>
      <dsp:txXfrm>
        <a:off x="0" y="3635058"/>
        <a:ext cx="5000124" cy="908098"/>
      </dsp:txXfrm>
    </dsp:sp>
    <dsp:sp modelId="{7AF5B0B0-FBE4-47AD-900F-957B97B2B675}">
      <dsp:nvSpPr>
        <dsp:cNvPr id="0" name=""/>
        <dsp:cNvSpPr/>
      </dsp:nvSpPr>
      <dsp:spPr>
        <a:xfrm>
          <a:off x="0" y="4543157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BF4CF0E-7DF5-40BF-A95A-CCF44993E629}">
      <dsp:nvSpPr>
        <dsp:cNvPr id="0" name=""/>
        <dsp:cNvSpPr/>
      </dsp:nvSpPr>
      <dsp:spPr>
        <a:xfrm>
          <a:off x="0" y="4543157"/>
          <a:ext cx="5000124" cy="908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Velocidades lineales y angulares obtenidas con derivadas simbólicas.</a:t>
          </a:r>
        </a:p>
      </dsp:txBody>
      <dsp:txXfrm>
        <a:off x="0" y="4543157"/>
        <a:ext cx="5000124" cy="9080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BC447-67CB-4259-B4F5-5D9F752E918F}">
      <dsp:nvSpPr>
        <dsp:cNvPr id="0" name=""/>
        <dsp:cNvSpPr/>
      </dsp:nvSpPr>
      <dsp:spPr>
        <a:xfrm>
          <a:off x="0" y="210559"/>
          <a:ext cx="5000124" cy="11934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Transformaciones múltiples combinadas:</a:t>
          </a:r>
        </a:p>
      </dsp:txBody>
      <dsp:txXfrm>
        <a:off x="58257" y="268816"/>
        <a:ext cx="4883610" cy="1076886"/>
      </dsp:txXfrm>
    </dsp:sp>
    <dsp:sp modelId="{9CACD68A-4424-47A7-90F2-4EB039541DEB}">
      <dsp:nvSpPr>
        <dsp:cNvPr id="0" name=""/>
        <dsp:cNvSpPr/>
      </dsp:nvSpPr>
      <dsp:spPr>
        <a:xfrm>
          <a:off x="0" y="1490359"/>
          <a:ext cx="5000124" cy="1193400"/>
        </a:xfrm>
        <a:prstGeom prst="round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H1 a H8: combinaciones de Rotx, Roty, Rotz y traslaciones</a:t>
          </a:r>
        </a:p>
      </dsp:txBody>
      <dsp:txXfrm>
        <a:off x="58257" y="1548616"/>
        <a:ext cx="4883610" cy="1076886"/>
      </dsp:txXfrm>
    </dsp:sp>
    <dsp:sp modelId="{E7FD6D8B-F870-452A-82BA-868FB08BDFD2}">
      <dsp:nvSpPr>
        <dsp:cNvPr id="0" name=""/>
        <dsp:cNvSpPr/>
      </dsp:nvSpPr>
      <dsp:spPr>
        <a:xfrm>
          <a:off x="0" y="2770159"/>
          <a:ext cx="5000124" cy="1193400"/>
        </a:xfrm>
        <a:prstGeom prst="round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Jacobiano 6x6 para RP = [0 0 0 0 0 0]</a:t>
          </a:r>
        </a:p>
      </dsp:txBody>
      <dsp:txXfrm>
        <a:off x="58257" y="2828416"/>
        <a:ext cx="4883610" cy="1076886"/>
      </dsp:txXfrm>
    </dsp:sp>
    <dsp:sp modelId="{8666C7EC-DF18-4064-B60E-9B2647C41A8F}">
      <dsp:nvSpPr>
        <dsp:cNvPr id="0" name=""/>
        <dsp:cNvSpPr/>
      </dsp:nvSpPr>
      <dsp:spPr>
        <a:xfrm>
          <a:off x="0" y="4049960"/>
          <a:ext cx="5000124" cy="119340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Velocidades simbólicas V y W obtenidas con Qp = dQ/dt</a:t>
          </a:r>
        </a:p>
      </dsp:txBody>
      <dsp:txXfrm>
        <a:off x="58257" y="4108217"/>
        <a:ext cx="4883610" cy="10768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81C3EC-1CD2-4F2F-A18E-4164EEA033C3}">
      <dsp:nvSpPr>
        <dsp:cNvPr id="0" name=""/>
        <dsp:cNvSpPr/>
      </dsp:nvSpPr>
      <dsp:spPr>
        <a:xfrm>
          <a:off x="0" y="665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2635C5-5AB5-407C-A726-973443F1FBE5}">
      <dsp:nvSpPr>
        <dsp:cNvPr id="0" name=""/>
        <dsp:cNvSpPr/>
      </dsp:nvSpPr>
      <dsp:spPr>
        <a:xfrm>
          <a:off x="0" y="665"/>
          <a:ext cx="5000124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✔ Se calcularon correctamente las matrices de transformación homogénea.</a:t>
          </a:r>
        </a:p>
      </dsp:txBody>
      <dsp:txXfrm>
        <a:off x="0" y="665"/>
        <a:ext cx="5000124" cy="1090517"/>
      </dsp:txXfrm>
    </dsp:sp>
    <dsp:sp modelId="{02D791F3-A504-4E07-91FF-A8ED39F1F61D}">
      <dsp:nvSpPr>
        <dsp:cNvPr id="0" name=""/>
        <dsp:cNvSpPr/>
      </dsp:nvSpPr>
      <dsp:spPr>
        <a:xfrm>
          <a:off x="0" y="1091183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D866FF-8367-44A6-8CCB-3557D01D6EAB}">
      <dsp:nvSpPr>
        <dsp:cNvPr id="0" name=""/>
        <dsp:cNvSpPr/>
      </dsp:nvSpPr>
      <dsp:spPr>
        <a:xfrm>
          <a:off x="0" y="1091183"/>
          <a:ext cx="5000124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✔ Se obtuvieron Jacobianos para cada configuración (2x2, 3x3, 6x6).</a:t>
          </a:r>
        </a:p>
      </dsp:txBody>
      <dsp:txXfrm>
        <a:off x="0" y="1091183"/>
        <a:ext cx="5000124" cy="1090517"/>
      </dsp:txXfrm>
    </dsp:sp>
    <dsp:sp modelId="{4B71CD21-D6BE-4B8C-8157-A64A38A76F57}">
      <dsp:nvSpPr>
        <dsp:cNvPr id="0" name=""/>
        <dsp:cNvSpPr/>
      </dsp:nvSpPr>
      <dsp:spPr>
        <a:xfrm>
          <a:off x="0" y="2181701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C2565B-0598-4E14-96BC-EB523076C833}">
      <dsp:nvSpPr>
        <dsp:cNvPr id="0" name=""/>
        <dsp:cNvSpPr/>
      </dsp:nvSpPr>
      <dsp:spPr>
        <a:xfrm>
          <a:off x="0" y="2181701"/>
          <a:ext cx="5000124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✔ Se derivaron expresiones simbólicas para velocidad lineal y angular.</a:t>
          </a:r>
        </a:p>
      </dsp:txBody>
      <dsp:txXfrm>
        <a:off x="0" y="2181701"/>
        <a:ext cx="5000124" cy="1090517"/>
      </dsp:txXfrm>
    </dsp:sp>
    <dsp:sp modelId="{2CE01311-E687-4A2F-9C00-2B79787A3025}">
      <dsp:nvSpPr>
        <dsp:cNvPr id="0" name=""/>
        <dsp:cNvSpPr/>
      </dsp:nvSpPr>
      <dsp:spPr>
        <a:xfrm>
          <a:off x="0" y="3272218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8AA865A-3BD2-42EA-93C2-DAD65B39EB81}">
      <dsp:nvSpPr>
        <dsp:cNvPr id="0" name=""/>
        <dsp:cNvSpPr/>
      </dsp:nvSpPr>
      <dsp:spPr>
        <a:xfrm>
          <a:off x="0" y="3272218"/>
          <a:ext cx="5000124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✔ El modelo es escalable a más grados de libertad.</a:t>
          </a:r>
        </a:p>
      </dsp:txBody>
      <dsp:txXfrm>
        <a:off x="0" y="3272218"/>
        <a:ext cx="5000124" cy="1090517"/>
      </dsp:txXfrm>
    </dsp:sp>
    <dsp:sp modelId="{6C3661BB-EF02-4E84-8727-234B83EF5BFC}">
      <dsp:nvSpPr>
        <dsp:cNvPr id="0" name=""/>
        <dsp:cNvSpPr/>
      </dsp:nvSpPr>
      <dsp:spPr>
        <a:xfrm>
          <a:off x="0" y="4362736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029BAA-9FEC-4A7D-B163-AA9A70129019}">
      <dsp:nvSpPr>
        <dsp:cNvPr id="0" name=""/>
        <dsp:cNvSpPr/>
      </dsp:nvSpPr>
      <dsp:spPr>
        <a:xfrm>
          <a:off x="0" y="4362736"/>
          <a:ext cx="5000124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✔ Compatible con validaciones experimentales futuras.</a:t>
          </a:r>
        </a:p>
      </dsp:txBody>
      <dsp:txXfrm>
        <a:off x="0" y="4362736"/>
        <a:ext cx="5000124" cy="1090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s-MX" sz="4200">
                <a:solidFill>
                  <a:srgbClr val="FFFFFF"/>
                </a:solidFill>
              </a:rPr>
              <a:t>Cinemática Directa y Diferencial de Piernas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t>Presentación Final - Robótica</a:t>
            </a:r>
            <a:endParaRPr 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B5DA41-80E0-DA7C-DF88-C0230180F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" y="479203"/>
            <a:ext cx="8458200" cy="589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97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s-MX" sz="3000">
                <a:solidFill>
                  <a:srgbClr val="FFFFFF"/>
                </a:solidFill>
              </a:rPr>
              <a:t>Resultados y Conclusiones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466132-8C78-95DB-809F-4C7DE9742B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6321759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s-MX" sz="3500">
                <a:solidFill>
                  <a:srgbClr val="FFFFFF"/>
                </a:solidFill>
              </a:rPr>
              <a:t>Objetivo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409958-69DA-5D7A-5AE4-0C22E5B0AA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851199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3500">
                <a:solidFill>
                  <a:srgbClr val="FFFFFF"/>
                </a:solidFill>
              </a:rPr>
              <a:t>Caso 1: 4 Juntas Prismáticas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A458A6-30BB-7152-65BC-4B8D0BC16C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9795356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7F8136-3420-2BB6-F14B-14C6A1783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" y="743521"/>
            <a:ext cx="8458200" cy="537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5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s-MX" sz="3200">
                <a:solidFill>
                  <a:srgbClr val="FFFFFF"/>
                </a:solidFill>
              </a:rPr>
              <a:t>Caso 2: 2 Juntas Rotacionales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5D501E-F67B-9D54-0CB7-8649B9A74B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3509076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994113-96D2-1E4D-335E-05BCE2650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" y="606076"/>
            <a:ext cx="8458200" cy="564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425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s-MX" sz="3500">
                <a:solidFill>
                  <a:srgbClr val="FFFFFF"/>
                </a:solidFill>
              </a:rPr>
              <a:t>Caso 3: 3 Rotaciones Fijas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E42BF5-9F38-33C4-06F9-70741024F8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55294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B0D557-27DB-409D-C843-2C1D69FB25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500" y="457200"/>
            <a:ext cx="8255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88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s-MX" sz="3200">
                <a:solidFill>
                  <a:srgbClr val="FFFFFF"/>
                </a:solidFill>
              </a:rPr>
              <a:t>Caso 4: Pierna Completa con 6 Rotaciones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5B409E-3059-2D98-7F60-C9E0A852FB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292339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351</Words>
  <Application>Microsoft Office PowerPoint</Application>
  <PresentationFormat>On-screen Show (4:3)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Cinemática Directa y Diferencial de Piernas</vt:lpstr>
      <vt:lpstr>Objetivo</vt:lpstr>
      <vt:lpstr>Caso 1: 4 Juntas Prismáticas</vt:lpstr>
      <vt:lpstr>PowerPoint Presentation</vt:lpstr>
      <vt:lpstr>Caso 2: 2 Juntas Rotacionales</vt:lpstr>
      <vt:lpstr>PowerPoint Presentation</vt:lpstr>
      <vt:lpstr>Caso 3: 3 Rotaciones Fijas</vt:lpstr>
      <vt:lpstr>PowerPoint Presentation</vt:lpstr>
      <vt:lpstr>Caso 4: Pierna Completa con 6 Rotaciones</vt:lpstr>
      <vt:lpstr>PowerPoint Presentation</vt:lpstr>
      <vt:lpstr>Resultados y Conclusiones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Alfredo Díaz López</cp:lastModifiedBy>
  <cp:revision>2</cp:revision>
  <dcterms:created xsi:type="dcterms:W3CDTF">2013-01-27T09:14:16Z</dcterms:created>
  <dcterms:modified xsi:type="dcterms:W3CDTF">2025-06-03T06:02:44Z</dcterms:modified>
  <cp:category/>
</cp:coreProperties>
</file>