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3" r:id="rId5"/>
    <p:sldId id="266" r:id="rId6"/>
    <p:sldId id="258" r:id="rId7"/>
    <p:sldId id="259" r:id="rId8"/>
    <p:sldId id="260" r:id="rId9"/>
    <p:sldId id="261" r:id="rId10"/>
    <p:sldId id="262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5430C-97CC-4B28-BF4D-D11331B28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E97068-87CC-4C43-A4E4-AA867B606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D5E547-96B6-405A-86D8-8F6D123C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7E4-49A6-436D-BB98-9A0C97ABA8B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A0B91E-03C1-49D1-AEE1-ADAE4A27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3501BA-9A83-4A91-91F5-B75BB2E2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1B8E-F804-4B65-A228-C25E200C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90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239A3-A0A2-42A8-9B81-D97E7EAB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13EA96-4213-41FE-BAE1-B582FD728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6934A2-611E-4B13-A639-5070957E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7E4-49A6-436D-BB98-9A0C97ABA8B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424A42-DA5B-41CA-941C-2A15F042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1AD35-7988-4E64-9ACF-CCED9405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1B8E-F804-4B65-A228-C25E200C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00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DB4982-75F9-4CDB-95C3-6AA09B6F0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B2A0CE-835A-4A82-8D8A-E6BEEF7F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211136-9EA6-4CDD-A587-AC836DBB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7E4-49A6-436D-BB98-9A0C97ABA8B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2F3584-CF0E-4412-96C3-95349B9D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6EB939-0408-4760-8367-DDCD1F36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1B8E-F804-4B65-A228-C25E200C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2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93E8D-4E4A-4C2E-B242-3F08FC8F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9F23FA-C22E-4E9F-9DAF-83FE59DB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095662-EDE7-480F-BB79-A15901EB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7E4-49A6-436D-BB98-9A0C97ABA8B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9B7997-8462-4BBE-96A4-753B2816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AA3369-D08F-43E3-A67B-B5CFE153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1B8E-F804-4B65-A228-C25E200C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8061B-D891-4BC8-9413-ABB22FC9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B17C3F-5BB6-439C-83EE-AFAE5BF36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A94468-9A20-4FF4-9FBB-20FB404E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7E4-49A6-436D-BB98-9A0C97ABA8B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32858-D2D6-4E10-9B5F-DE5DDC0A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EE4931-2238-43C2-8DEA-D7936E29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1B8E-F804-4B65-A228-C25E200C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26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D9E3F-9207-4110-9F98-DD80C61A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3B152-1E00-4D6D-AEBD-E3393A015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9ECEE4-B17A-4B32-985B-F9E339BF2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9A6FDB-9518-4084-B47B-392E16D0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7E4-49A6-436D-BB98-9A0C97ABA8B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8AC430-A48D-4B29-AB52-3C89228E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8820F2-2171-4922-BA72-D88B3585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1B8E-F804-4B65-A228-C25E200C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45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5581E-E1DF-43C2-A51E-A5D2BE83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3EA27E-BDEA-487B-A89E-2F585FA4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3233D8-277D-4DFF-A2E2-9BEC55CA4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2F3F70-CAF9-48B1-9082-0E3051CE5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57E286-9A58-41A3-B196-9B1C2FB9D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D43CC1-ED29-47A9-9DC2-123F3148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7E4-49A6-436D-BB98-9A0C97ABA8B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F39A05-14DE-4879-BC4F-2BD5AC73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6255F3-6592-4900-89FE-30A9B4E8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1B8E-F804-4B65-A228-C25E200C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9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0E149-2AD3-4CE2-BCF0-039A7AD5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400C8E-2F70-41F4-BAAE-317AAFD0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7E4-49A6-436D-BB98-9A0C97ABA8B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03AA67-837B-4CB7-9B7D-3BB1DA4D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746583-B974-46C6-B78F-9B761D0C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1B8E-F804-4B65-A228-C25E200C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3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050679-F3A4-491B-8A74-6D331F45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7E4-49A6-436D-BB98-9A0C97ABA8B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35CCDF-6CB2-4E9C-A6C6-58F42B6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B90682-34AF-4B06-A41C-69C2AFE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1B8E-F804-4B65-A228-C25E200C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00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3DE1E-D9C4-4454-A1BA-4A3FACEA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3E8F8C-F5AC-427F-B49A-A09C7BDD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E3121E-6ACB-4BFA-8171-4DCB94688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256A2F-030A-4ADC-9766-F6712148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7E4-49A6-436D-BB98-9A0C97ABA8B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FCAADB-2E9C-41FE-931A-B6C9B00D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D37855-390E-488A-8E63-E4F3CD27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1B8E-F804-4B65-A228-C25E200C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85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0DF67-6FA6-4C8D-ADB3-D4F710F9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923DF1-D9E9-4753-8EF1-A121B152C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CF28FF-C215-4EF0-AF97-824809FB3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01D4DD-9C08-428A-8246-90BB48BF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F7E4-49A6-436D-BB98-9A0C97ABA8B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33567E-98F0-42AC-A57A-3653B287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BFFE65-FF1D-4BAB-A404-50FE04A0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1B8E-F804-4B65-A228-C25E200C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0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CC88B-6705-4295-AA90-9DE65E7E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EC223A-D771-4AF5-945C-7E8835FC8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620EB4-8AC6-4546-AC08-B25CFACAA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2F7E4-49A6-436D-BB98-9A0C97ABA8B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09757D-FD1C-404D-B9F6-DD91F622E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841487-C5AA-418C-B623-FF55FECB5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01B8E-F804-4B65-A228-C25E200CF7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60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repair.uzautomotor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jp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pair.uzautomotor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jp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C7DA4B9-8CF1-41E9-B068-B28A1DE5D984}"/>
              </a:ext>
            </a:extLst>
          </p:cNvPr>
          <p:cNvSpPr/>
          <p:nvPr/>
        </p:nvSpPr>
        <p:spPr>
          <a:xfrm>
            <a:off x="1221642" y="1544965"/>
            <a:ext cx="9906000" cy="1005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telejka.uzautomotors.com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ТИЗИМИДАН ФОЙДАЛАНИШ БЎЙИЧА </a:t>
            </a:r>
          </a:p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ЙЎРИҚНОМА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D017E1-16F2-4F46-AFD6-7F7241091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8" y="6126165"/>
            <a:ext cx="1492736" cy="6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49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AD12F7-D383-4949-8F63-3D6C2CC4751D}"/>
              </a:ext>
            </a:extLst>
          </p:cNvPr>
          <p:cNvSpPr/>
          <p:nvPr/>
        </p:nvSpPr>
        <p:spPr>
          <a:xfrm>
            <a:off x="-23812" y="-3301"/>
            <a:ext cx="12215812" cy="58252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r>
              <a:rPr lang="ru-RU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«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telejka.uzautomotors.com</a:t>
            </a:r>
            <a:r>
              <a:rPr lang="ru-RU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»</a:t>
            </a:r>
            <a:r>
              <a:rPr lang="en-US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 </a:t>
            </a:r>
            <a:r>
              <a:rPr lang="uz-Cyrl-UZ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тизимида ишлаш тартиби</a:t>
            </a:r>
            <a:endParaRPr lang="ru-RU" altLang="ko-KR" b="1" dirty="0">
              <a:solidFill>
                <a:srgbClr val="0000FF"/>
              </a:solidFill>
              <a:latin typeface="Arial" panose="020B0604020202020204" pitchFamily="34" charset="0"/>
              <a:ea typeface="Batang" pitchFamily="18" charset="-127"/>
              <a:cs typeface="Arial" panose="020B0604020202020204" pitchFamily="34" charset="0"/>
            </a:endParaRPr>
          </a:p>
          <a:p>
            <a:pPr algn="ctr"/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</p:txBody>
      </p:sp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5D1CA86B-AA6B-4562-8557-EB56D35CB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14" y="671651"/>
            <a:ext cx="8669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z-Cyrl-UZ" b="1" dirty="0">
                <a:latin typeface="Arial" panose="020B0604020202020204" pitchFamily="34" charset="0"/>
                <a:cs typeface="Arial" panose="020B0604020202020204" pitchFamily="34" charset="0"/>
              </a:rPr>
              <a:t>Тизимда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Smenalar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b="1" dirty="0">
                <a:latin typeface="Arial" panose="020B0604020202020204" pitchFamily="34" charset="0"/>
                <a:cs typeface="Arial" panose="020B0604020202020204" pitchFamily="34" charset="0"/>
              </a:rPr>
              <a:t>ҳақидаги маълумотларини кўриш.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:\Users\Natalia\Documents\Для презентаций\stickers-bullet\strelka.png">
            <a:extLst>
              <a:ext uri="{FF2B5EF4-FFF2-40B4-BE49-F238E27FC236}">
                <a16:creationId xmlns:a16="http://schemas.microsoft.com/office/drawing/2014/main" id="{80B67725-8B05-4825-AAEC-40D6E42D8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2" y="728603"/>
            <a:ext cx="272893" cy="2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22C95F5-1F7E-4CCC-A3E9-D88D4FF27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6" y="1270270"/>
            <a:ext cx="5171798" cy="391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Arial" pitchFamily="34" charset="0"/>
              <a:buChar char="•"/>
            </a:pP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Smena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ўлим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ини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босганда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тизимда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Smenalar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бўйича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маълумотлар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саҳифаси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очилади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ts val="2000"/>
              </a:lnSpc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фойдаланувчи керакли маълумотларни олиш мумкин.</a:t>
            </a: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  шу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тугмани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босиш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оркали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O’zgartirish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”сахифаси очилади. Бунда фойдаланувчи:</a:t>
            </a:r>
          </a:p>
          <a:p>
            <a:pPr algn="just">
              <a:lnSpc>
                <a:spcPts val="2000"/>
              </a:lnSpc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а)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Smena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nomi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майдонига керакли маълумотни киритиб,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Saqlash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тугмаси босиш оркали тизимда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сақла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ди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	   шу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тугмани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босиш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оркали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Smena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qo’shish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”сахифаси очилади. Бунда фойдаланувчи:</a:t>
            </a:r>
          </a:p>
          <a:p>
            <a:pPr algn="just">
              <a:lnSpc>
                <a:spcPts val="2000"/>
              </a:lnSpc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а)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Smena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nomi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майдонига керакли маълумотни киритиб,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Saqlash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тугмаси босиш оркали тизимда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сақла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ди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Фойдаланувчи барча саҳифаларни 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Yopish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тугмаси орқали ёпади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2000"/>
              </a:lnSpc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2000"/>
              </a:lnSpc>
            </a:pPr>
            <a:endParaRPr lang="uz-Cyrl-UZ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9F8B9A-82A0-43A7-8E1C-AA2B27D8F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8" y="6126165"/>
            <a:ext cx="1492736" cy="62378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1EF44BA-C20D-433D-8A45-82EE5ECBA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315" y="2067542"/>
            <a:ext cx="341506" cy="3333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4A4EF8B-9BCA-4A64-87C3-62FD025C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9675" y="3063532"/>
            <a:ext cx="333375" cy="3333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90D640-6757-4927-A006-D57D2D015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8076" y="1040983"/>
            <a:ext cx="4683990" cy="263345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494EFB8-E4AB-4F5D-9290-88A1FBD2C0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4441" y="4382200"/>
            <a:ext cx="3281974" cy="160867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ADECE94-2BE7-45C6-819B-6375081E3A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4382" y="4394765"/>
            <a:ext cx="3311968" cy="1608670"/>
          </a:xfrm>
          <a:prstGeom prst="rect">
            <a:avLst/>
          </a:prstGeom>
        </p:spPr>
      </p:pic>
      <p:sp>
        <p:nvSpPr>
          <p:cNvPr id="17" name="Скругленный прямоугольник 10">
            <a:extLst>
              <a:ext uri="{FF2B5EF4-FFF2-40B4-BE49-F238E27FC236}">
                <a16:creationId xmlns:a16="http://schemas.microsoft.com/office/drawing/2014/main" id="{DC64D3F6-30BF-4917-866B-8652069FD109}"/>
              </a:ext>
            </a:extLst>
          </p:cNvPr>
          <p:cNvSpPr/>
          <p:nvPr/>
        </p:nvSpPr>
        <p:spPr>
          <a:xfrm>
            <a:off x="11207299" y="1522900"/>
            <a:ext cx="272537" cy="1310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0">
            <a:extLst>
              <a:ext uri="{FF2B5EF4-FFF2-40B4-BE49-F238E27FC236}">
                <a16:creationId xmlns:a16="http://schemas.microsoft.com/office/drawing/2014/main" id="{5C17F157-8F0D-4E54-B791-1CC448D31412}"/>
              </a:ext>
            </a:extLst>
          </p:cNvPr>
          <p:cNvSpPr/>
          <p:nvPr/>
        </p:nvSpPr>
        <p:spPr>
          <a:xfrm>
            <a:off x="11233803" y="1880704"/>
            <a:ext cx="272537" cy="1310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60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AD12F7-D383-4949-8F63-3D6C2CC4751D}"/>
              </a:ext>
            </a:extLst>
          </p:cNvPr>
          <p:cNvSpPr/>
          <p:nvPr/>
        </p:nvSpPr>
        <p:spPr>
          <a:xfrm>
            <a:off x="-23812" y="-3301"/>
            <a:ext cx="12215812" cy="58252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r>
              <a:rPr lang="ru-RU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«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telejka.uzautomotors.com</a:t>
            </a:r>
            <a:r>
              <a:rPr lang="ru-RU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»</a:t>
            </a:r>
            <a:r>
              <a:rPr lang="en-US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 </a:t>
            </a:r>
            <a:r>
              <a:rPr lang="uz-Cyrl-UZ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тизимида ишлаш тартиби</a:t>
            </a:r>
            <a:endParaRPr lang="ru-RU" altLang="ko-KR" b="1" dirty="0">
              <a:solidFill>
                <a:srgbClr val="0000FF"/>
              </a:solidFill>
              <a:latin typeface="Arial" panose="020B0604020202020204" pitchFamily="34" charset="0"/>
              <a:ea typeface="Batang" pitchFamily="18" charset="-127"/>
              <a:cs typeface="Arial" panose="020B0604020202020204" pitchFamily="34" charset="0"/>
            </a:endParaRPr>
          </a:p>
          <a:p>
            <a:pPr algn="ctr"/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</p:txBody>
      </p:sp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5D1CA86B-AA6B-4562-8557-EB56D35CB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14" y="671651"/>
            <a:ext cx="8669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z-Cyrl-UZ" b="1" dirty="0">
                <a:latin typeface="Arial" panose="020B0604020202020204" pitchFamily="34" charset="0"/>
                <a:cs typeface="Arial" panose="020B0604020202020204" pitchFamily="34" charset="0"/>
              </a:rPr>
              <a:t>Тизимдан батамом чиқиб кетиш ҳақида.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:\Users\Natalia\Documents\Для презентаций\stickers-bullet\strelka.png">
            <a:extLst>
              <a:ext uri="{FF2B5EF4-FFF2-40B4-BE49-F238E27FC236}">
                <a16:creationId xmlns:a16="http://schemas.microsoft.com/office/drawing/2014/main" id="{80B67725-8B05-4825-AAEC-40D6E42D8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2" y="728603"/>
            <a:ext cx="272893" cy="2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22C95F5-1F7E-4CCC-A3E9-D88D4FF27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6" y="1270270"/>
            <a:ext cx="5171798" cy="13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Arial" pitchFamily="34" charset="0"/>
              <a:buChar char="•"/>
            </a:pP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        шу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тугмани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босиш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оркали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тележка дастуридан батамом чиқиб кетади.</a:t>
            </a:r>
          </a:p>
          <a:p>
            <a:pPr algn="just">
              <a:lnSpc>
                <a:spcPts val="2000"/>
              </a:lnSpc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2000"/>
              </a:lnSpc>
            </a:pPr>
            <a:endParaRPr lang="uz-Cyrl-UZ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9F8B9A-82A0-43A7-8E1C-AA2B27D8F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8" y="6126165"/>
            <a:ext cx="1492736" cy="6237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90D640-6757-4927-A006-D57D2D015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668" y="980504"/>
            <a:ext cx="5149026" cy="3544270"/>
          </a:xfrm>
          <a:prstGeom prst="rect">
            <a:avLst/>
          </a:prstGeom>
        </p:spPr>
      </p:pic>
      <p:sp>
        <p:nvSpPr>
          <p:cNvPr id="17" name="Скругленный прямоугольник 10">
            <a:extLst>
              <a:ext uri="{FF2B5EF4-FFF2-40B4-BE49-F238E27FC236}">
                <a16:creationId xmlns:a16="http://schemas.microsoft.com/office/drawing/2014/main" id="{DC64D3F6-30BF-4917-866B-8652069FD109}"/>
              </a:ext>
            </a:extLst>
          </p:cNvPr>
          <p:cNvSpPr/>
          <p:nvPr/>
        </p:nvSpPr>
        <p:spPr>
          <a:xfrm>
            <a:off x="11392830" y="1350624"/>
            <a:ext cx="272537" cy="1310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5D1DB24-D820-41A6-ACA3-58388FF1B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364" y="1265040"/>
            <a:ext cx="488473" cy="3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7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43A007F-0EB2-4D54-B2A2-81B2C39149A7}"/>
              </a:ext>
            </a:extLst>
          </p:cNvPr>
          <p:cNvSpPr/>
          <p:nvPr/>
        </p:nvSpPr>
        <p:spPr>
          <a:xfrm>
            <a:off x="0" y="-17418"/>
            <a:ext cx="12215812" cy="58252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r>
              <a:rPr lang="ru-RU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«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telejka.uzautomotors.com</a:t>
            </a:r>
            <a:r>
              <a:rPr lang="ru-RU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»</a:t>
            </a:r>
            <a:r>
              <a:rPr lang="en-US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 </a:t>
            </a:r>
            <a:r>
              <a:rPr lang="uz-Cyrl-UZ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тизимида ишлаш тартиби</a:t>
            </a:r>
            <a:endParaRPr lang="ru-RU" altLang="ko-KR" b="1" dirty="0">
              <a:solidFill>
                <a:srgbClr val="0000FF"/>
              </a:solidFill>
              <a:latin typeface="Arial" panose="020B0604020202020204" pitchFamily="34" charset="0"/>
              <a:ea typeface="Batang" pitchFamily="18" charset="-127"/>
              <a:cs typeface="Arial" panose="020B0604020202020204" pitchFamily="34" charset="0"/>
            </a:endParaRPr>
          </a:p>
          <a:p>
            <a:pPr algn="ctr"/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</p:txBody>
      </p:sp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B43DC2A0-F906-43E4-921A-1CC4FFDE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27" y="999956"/>
            <a:ext cx="8669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z-Cyrl-UZ" b="1" dirty="0">
                <a:latin typeface="Arial" panose="020B0604020202020204" pitchFamily="34" charset="0"/>
                <a:cs typeface="Arial" panose="020B0604020202020204" pitchFamily="34" charset="0"/>
              </a:rPr>
              <a:t>Тизимга кириш.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:\Users\Natalia\Documents\Для презентаций\stickers-bullet\strelka.png">
            <a:extLst>
              <a:ext uri="{FF2B5EF4-FFF2-40B4-BE49-F238E27FC236}">
                <a16:creationId xmlns:a16="http://schemas.microsoft.com/office/drawing/2014/main" id="{409FDBBE-85B0-4B30-A031-C33C33A1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4" y="1077684"/>
            <a:ext cx="272893" cy="2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7">
            <a:extLst>
              <a:ext uri="{FF2B5EF4-FFF2-40B4-BE49-F238E27FC236}">
                <a16:creationId xmlns:a16="http://schemas.microsoft.com/office/drawing/2014/main" id="{5C27774E-82FB-4A70-A9BC-F1BC20FBE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89" y="1625690"/>
            <a:ext cx="5913350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Arial" pitchFamily="34" charset="0"/>
              <a:buChar char="•"/>
            </a:pPr>
            <a:r>
              <a:rPr lang="uz-Cyrl-UZ" sz="1400" dirty="0">
                <a:latin typeface="Arial" panose="020B0604020202020204" pitchFamily="34" charset="0"/>
                <a:cs typeface="Arial" panose="020B0604020202020204" pitchFamily="34" charset="0"/>
              </a:rPr>
              <a:t>Компьютердаги иш столидан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Google Chrome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дастури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400" dirty="0">
                <a:latin typeface="Arial" panose="020B0604020202020204" pitchFamily="34" charset="0"/>
                <a:cs typeface="Arial" panose="020B0604020202020204" pitchFamily="34" charset="0"/>
              </a:rPr>
              <a:t>ишга тушгандан</a:t>
            </a:r>
            <a:r>
              <a:rPr lang="uz-Cyrl-UZ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400" dirty="0">
                <a:latin typeface="Arial" panose="020B0604020202020204" pitchFamily="34" charset="0"/>
                <a:cs typeface="Arial" panose="020B0604020202020204" pitchFamily="34" charset="0"/>
              </a:rPr>
              <a:t>сўнг, қизил билан белгиланган жойига тизим манзили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http://telejka.uzautomotors.com/</a:t>
            </a:r>
            <a:r>
              <a:rPr lang="uz-Cyrl-UZ" sz="1400" dirty="0">
                <a:latin typeface="Arial" panose="020B0604020202020204" pitchFamily="34" charset="0"/>
                <a:cs typeface="Arial" panose="020B0604020202020204" pitchFamily="34" charset="0"/>
              </a:rPr>
              <a:t> ёзилади</a:t>
            </a:r>
            <a:r>
              <a:rPr lang="uz-Cyrl-UZ" sz="1400" dirty="0"/>
              <a:t>.     </a:t>
            </a:r>
            <a:endParaRPr lang="ru-RU" sz="1400" dirty="0"/>
          </a:p>
          <a:p>
            <a:pPr marL="285750" indent="-285750" algn="just">
              <a:lnSpc>
                <a:spcPts val="2000"/>
              </a:lnSpc>
              <a:buFont typeface="Arial" pitchFamily="34" charset="0"/>
              <a:buChar char="•"/>
            </a:pPr>
            <a:endParaRPr lang="ru-RU" sz="1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19A4E9-8565-44BB-8675-5BD1CB12B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827" y="2664573"/>
            <a:ext cx="6139218" cy="40881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7DACA5-D79E-452A-8570-747097A67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995" y="1706727"/>
            <a:ext cx="184428" cy="18442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CE4B30-468D-475A-8ABD-C9E1CFC89A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8" y="6126165"/>
            <a:ext cx="1492736" cy="6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9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7">
            <a:extLst>
              <a:ext uri="{FF2B5EF4-FFF2-40B4-BE49-F238E27FC236}">
                <a16:creationId xmlns:a16="http://schemas.microsoft.com/office/drawing/2014/main" id="{D70D1929-6B9B-419E-A2DE-84575AEEE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898439"/>
            <a:ext cx="9123892" cy="34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200"/>
              </a:lnSpc>
              <a:buFont typeface="Arial" pitchFamily="34" charset="0"/>
              <a:buChar char="•"/>
            </a:pP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uz-Cyrl-UZ" sz="1400" dirty="0">
                <a:latin typeface="Arial" panose="020B0604020202020204" pitchFamily="34" charset="0"/>
                <a:cs typeface="Arial" panose="020B0604020202020204" pitchFamily="34" charset="0"/>
              </a:rPr>
              <a:t> авторизациядан ўтиши керак бўлган саҳифа очилади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22E80-4B36-4ACF-AFA2-0E90C8642473}"/>
              </a:ext>
            </a:extLst>
          </p:cNvPr>
          <p:cNvSpPr txBox="1"/>
          <p:nvPr/>
        </p:nvSpPr>
        <p:spPr>
          <a:xfrm>
            <a:off x="155575" y="3962401"/>
            <a:ext cx="5469722" cy="1760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200"/>
              </a:lnSpc>
              <a:buFont typeface="Arial" pitchFamily="34" charset="0"/>
              <a:buChar char="•"/>
            </a:pPr>
            <a:r>
              <a:rPr lang="uz-Cyrl-UZ" sz="1400" dirty="0">
                <a:latin typeface="Arial" panose="020B0604020202020204" pitchFamily="34" charset="0"/>
                <a:cs typeface="Arial" panose="020B0604020202020204" pitchFamily="34" charset="0"/>
              </a:rPr>
              <a:t>Тизимга кириш локал тармоқда қайд қилинган идентификацион белгиси орқали амалга оширилади.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200"/>
              </a:lnSpc>
              <a:buFont typeface="Arial" pitchFamily="34" charset="0"/>
              <a:buChar char="•"/>
            </a:pP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жойига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локал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тармоқдаги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идентификацион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белгисини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компьютерига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киришдаги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логини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Enter your password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» га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эса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локал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тармоқка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кирувчи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паролини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ёзади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z-Cyrl-UZ" sz="1400" dirty="0">
                <a:latin typeface="Arial" panose="020B0604020202020204" pitchFamily="34" charset="0"/>
                <a:cs typeface="Arial" panose="020B0604020202020204" pitchFamily="34" charset="0"/>
              </a:rPr>
              <a:t>Сўнг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uz-Cyrl-UZ" sz="1400" dirty="0">
                <a:latin typeface="Arial" panose="020B0604020202020204" pitchFamily="34" charset="0"/>
                <a:cs typeface="Arial" panose="020B0604020202020204" pitchFamily="34" charset="0"/>
              </a:rPr>
              <a:t>тугмаси босилади</a:t>
            </a:r>
            <a:r>
              <a:rPr lang="uz-Cyrl-UZ" sz="1400" dirty="0"/>
              <a:t>.</a:t>
            </a:r>
            <a:endParaRPr lang="en-US" sz="14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ECAF174-C7FB-4455-9459-2A0FBA90779F}"/>
              </a:ext>
            </a:extLst>
          </p:cNvPr>
          <p:cNvSpPr/>
          <p:nvPr/>
        </p:nvSpPr>
        <p:spPr>
          <a:xfrm>
            <a:off x="460376" y="2162516"/>
            <a:ext cx="724958" cy="530127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Прямоугольник 7">
            <a:extLst>
              <a:ext uri="{FF2B5EF4-FFF2-40B4-BE49-F238E27FC236}">
                <a16:creationId xmlns:a16="http://schemas.microsoft.com/office/drawing/2014/main" id="{2B2DEB17-3065-44C8-9285-2DFBAB89E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38" y="564103"/>
            <a:ext cx="8669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z-Cyrl-UZ" b="1" dirty="0">
                <a:latin typeface="Arial" panose="020B0604020202020204" pitchFamily="34" charset="0"/>
                <a:cs typeface="Arial" panose="020B0604020202020204" pitchFamily="34" charset="0"/>
              </a:rPr>
              <a:t>Тизимга кириш</a:t>
            </a:r>
            <a:r>
              <a:rPr lang="uz-Cyrl-UZ" b="1" dirty="0"/>
              <a:t>.</a:t>
            </a:r>
            <a:endParaRPr lang="ru-RU" b="1" dirty="0"/>
          </a:p>
        </p:txBody>
      </p:sp>
      <p:pic>
        <p:nvPicPr>
          <p:cNvPr id="8" name="Picture 4" descr="C:\Users\Natalia\Documents\Для презентаций\stickers-bullet\strelka.png">
            <a:extLst>
              <a:ext uri="{FF2B5EF4-FFF2-40B4-BE49-F238E27FC236}">
                <a16:creationId xmlns:a16="http://schemas.microsoft.com/office/drawing/2014/main" id="{A8B57E1C-BFD7-4563-B8AA-FFEC2DE8E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5" y="641831"/>
            <a:ext cx="272893" cy="2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49939BE-B26D-47C1-ADBE-C97E4E9E9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332" y="1360043"/>
            <a:ext cx="3145198" cy="2458496"/>
          </a:xfrm>
          <a:prstGeom prst="rect">
            <a:avLst/>
          </a:prstGeom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5AFFE813-0BFE-42DD-A739-DABA6FB63E8D}"/>
              </a:ext>
            </a:extLst>
          </p:cNvPr>
          <p:cNvSpPr/>
          <p:nvPr/>
        </p:nvSpPr>
        <p:spPr>
          <a:xfrm>
            <a:off x="6340493" y="3190047"/>
            <a:ext cx="665490" cy="519093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7AD578-2DCF-4AF5-8547-BAB44F820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5519" y="2549798"/>
            <a:ext cx="3556552" cy="295261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E3B4151-DD4A-4933-950A-FC2EDCFDDAD1}"/>
              </a:ext>
            </a:extLst>
          </p:cNvPr>
          <p:cNvSpPr/>
          <p:nvPr/>
        </p:nvSpPr>
        <p:spPr>
          <a:xfrm>
            <a:off x="-23812" y="-3301"/>
            <a:ext cx="12215812" cy="58252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r>
              <a:rPr lang="ru-RU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«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telejka.uzautomotors.com</a:t>
            </a:r>
            <a:r>
              <a:rPr lang="ru-RU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»</a:t>
            </a:r>
            <a:r>
              <a:rPr lang="en-US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 </a:t>
            </a:r>
            <a:r>
              <a:rPr lang="uz-Cyrl-UZ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тизимида ишлаш тартиби</a:t>
            </a:r>
            <a:endParaRPr lang="ru-RU" altLang="ko-KR" b="1" dirty="0">
              <a:solidFill>
                <a:srgbClr val="0000FF"/>
              </a:solidFill>
              <a:latin typeface="Arial" panose="020B0604020202020204" pitchFamily="34" charset="0"/>
              <a:ea typeface="Batang" pitchFamily="18" charset="-127"/>
              <a:cs typeface="Arial" panose="020B0604020202020204" pitchFamily="34" charset="0"/>
            </a:endParaRPr>
          </a:p>
          <a:p>
            <a:pPr algn="ctr"/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3C2D6FF-477D-46CE-9BDC-418B6F784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8" y="6126165"/>
            <a:ext cx="1492736" cy="6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4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ECFC93-0A1A-4127-A0A0-337DCE062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8" y="1405367"/>
            <a:ext cx="7659384" cy="430630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F00E7C-3691-46D9-BC7C-01338C8E1A74}"/>
              </a:ext>
            </a:extLst>
          </p:cNvPr>
          <p:cNvSpPr/>
          <p:nvPr/>
        </p:nvSpPr>
        <p:spPr>
          <a:xfrm>
            <a:off x="-23812" y="-3301"/>
            <a:ext cx="12215812" cy="58252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r>
              <a:rPr lang="ru-RU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«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telejka.uzautomotors.com</a:t>
            </a:r>
            <a:r>
              <a:rPr lang="ru-RU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»</a:t>
            </a:r>
            <a:r>
              <a:rPr lang="en-US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 </a:t>
            </a:r>
            <a:r>
              <a:rPr lang="uz-Cyrl-UZ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тизимида ишлаш тартиби</a:t>
            </a:r>
            <a:endParaRPr lang="ru-RU" altLang="ko-KR" b="1" dirty="0">
              <a:solidFill>
                <a:srgbClr val="0000FF"/>
              </a:solidFill>
              <a:latin typeface="Arial" panose="020B0604020202020204" pitchFamily="34" charset="0"/>
              <a:ea typeface="Batang" pitchFamily="18" charset="-127"/>
              <a:cs typeface="Arial" panose="020B0604020202020204" pitchFamily="34" charset="0"/>
            </a:endParaRPr>
          </a:p>
          <a:p>
            <a:pPr algn="ctr"/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</p:txBody>
      </p:sp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9ADCA786-2E4B-4385-96E1-C9D15E1D0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6" y="846195"/>
            <a:ext cx="9045574" cy="3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Arial" pitchFamily="34" charset="0"/>
              <a:buChar char="•"/>
            </a:pP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тизимга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киргандан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сўнг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дастурни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асосий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экрани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очилади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Прямоугольник 7">
            <a:extLst>
              <a:ext uri="{FF2B5EF4-FFF2-40B4-BE49-F238E27FC236}">
                <a16:creationId xmlns:a16="http://schemas.microsoft.com/office/drawing/2014/main" id="{87EC8D75-32E5-4E9B-BAD7-4BD4C26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14" y="578884"/>
            <a:ext cx="8669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z-Cyrl-UZ" b="1" dirty="0">
                <a:latin typeface="Arial" panose="020B0604020202020204" pitchFamily="34" charset="0"/>
                <a:cs typeface="Arial" panose="020B0604020202020204" pitchFamily="34" charset="0"/>
              </a:rPr>
              <a:t>Тизимни асосий экранини кўриниши.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C:\Users\Natalia\Documents\Для презентаций\stickers-bullet\strelka.png">
            <a:extLst>
              <a:ext uri="{FF2B5EF4-FFF2-40B4-BE49-F238E27FC236}">
                <a16:creationId xmlns:a16="http://schemas.microsoft.com/office/drawing/2014/main" id="{6E426E6A-605D-4B77-8C03-3061952C3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2" y="635836"/>
            <a:ext cx="272893" cy="2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ADF2B0-94FF-4D98-833A-B51519219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8" y="6126165"/>
            <a:ext cx="1492736" cy="6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7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21F8EB-8728-4D61-9EC4-F4846CA2C4D4}"/>
              </a:ext>
            </a:extLst>
          </p:cNvPr>
          <p:cNvSpPr/>
          <p:nvPr/>
        </p:nvSpPr>
        <p:spPr>
          <a:xfrm>
            <a:off x="-23812" y="-3301"/>
            <a:ext cx="12215812" cy="58252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r>
              <a:rPr lang="ru-RU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«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telejka.uzautomotors.com</a:t>
            </a:r>
            <a:r>
              <a:rPr lang="ru-RU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»</a:t>
            </a:r>
            <a:r>
              <a:rPr lang="en-US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 </a:t>
            </a:r>
            <a:r>
              <a:rPr lang="uz-Cyrl-UZ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тизимида ишлаш тартиби</a:t>
            </a:r>
            <a:endParaRPr lang="ru-RU" altLang="ko-KR" b="1" dirty="0">
              <a:solidFill>
                <a:srgbClr val="0000FF"/>
              </a:solidFill>
              <a:latin typeface="Arial" panose="020B0604020202020204" pitchFamily="34" charset="0"/>
              <a:ea typeface="Batang" pitchFamily="18" charset="-127"/>
              <a:cs typeface="Arial" panose="020B0604020202020204" pitchFamily="34" charset="0"/>
            </a:endParaRPr>
          </a:p>
          <a:p>
            <a:pPr algn="ctr"/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</p:txBody>
      </p:sp>
      <p:sp>
        <p:nvSpPr>
          <p:cNvPr id="5" name="Прямоугольник 7">
            <a:extLst>
              <a:ext uri="{FF2B5EF4-FFF2-40B4-BE49-F238E27FC236}">
                <a16:creationId xmlns:a16="http://schemas.microsoft.com/office/drawing/2014/main" id="{8B866F8C-49E0-4694-A0D4-B17AAAA25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92" y="1038253"/>
            <a:ext cx="6377652" cy="391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itchFamily="34" charset="0"/>
              <a:buChar char="•"/>
            </a:pP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Foydalanuvchilar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бўлимини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босиш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оркали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куйидаги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Foydalanuvchilar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экран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очилади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Бу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экран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оркали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тизимда фойдаланувчилар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тўғрисида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маълумотлар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олиш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мумкин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000"/>
              </a:lnSpc>
              <a:buFont typeface="Arial" pitchFamily="34" charset="0"/>
              <a:buChar char="•"/>
            </a:pP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	   шу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тугмани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босиш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оркали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Foydalanuvchini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o’zgartirish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сахифаси очилади.</a:t>
            </a:r>
          </a:p>
          <a:p>
            <a:pPr>
              <a:lnSpc>
                <a:spcPts val="2000"/>
              </a:lnSpc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      Бу сахива орқали       а) Та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bel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raqami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 б)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Role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ларн киритиш оракли тизимга янги фойдаланувчини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Saqlash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 тугмаси ёрдамида ўзгартириш мумкин.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Yopish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тугмаси оркали саҳифадан чикиб кетилади.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000"/>
              </a:lnSpc>
              <a:buFont typeface="Arial" pitchFamily="34" charset="0"/>
              <a:buChar char="•"/>
            </a:pP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	   шу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тугмани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босиш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оркали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foydalanuvchi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qo’shish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сахифаси очилади.</a:t>
            </a:r>
          </a:p>
          <a:p>
            <a:pPr>
              <a:lnSpc>
                <a:spcPts val="2000"/>
              </a:lnSpc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      Бу сахива орқали     а) Та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bel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raqami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б)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Role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ларн киритиш оракли тизимга янги фойдаланувчини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Saqlash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 тугмаси ёрдамида қўшиш мумкин.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Yopish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тугмаси оркали саҳифадан чикиб кетилади.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000"/>
              </a:lnSpc>
              <a:buFont typeface="Arial" pitchFamily="34" charset="0"/>
              <a:buChar char="•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7">
            <a:extLst>
              <a:ext uri="{FF2B5EF4-FFF2-40B4-BE49-F238E27FC236}">
                <a16:creationId xmlns:a16="http://schemas.microsoft.com/office/drawing/2014/main" id="{5373EF20-79E4-4541-979E-75EFB4A35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14" y="671651"/>
            <a:ext cx="8669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z-Cyrl-UZ" b="1" dirty="0">
                <a:latin typeface="Arial" panose="020B0604020202020204" pitchFamily="34" charset="0"/>
                <a:cs typeface="Arial" panose="020B0604020202020204" pitchFamily="34" charset="0"/>
              </a:rPr>
              <a:t>Тизимда фойдаланувчилар туғрисидаги маълумотларини кўриш.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C:\Users\Natalia\Documents\Для презентаций\stickers-bullet\strelka.png">
            <a:extLst>
              <a:ext uri="{FF2B5EF4-FFF2-40B4-BE49-F238E27FC236}">
                <a16:creationId xmlns:a16="http://schemas.microsoft.com/office/drawing/2014/main" id="{B5DEE84F-9E1B-4059-B999-B8666AB8D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2" y="728603"/>
            <a:ext cx="272893" cy="2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22EE8F-4DB9-4CD9-A9EF-44A63E5B2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8" y="6126165"/>
            <a:ext cx="1492736" cy="623789"/>
          </a:xfrm>
          <a:prstGeom prst="rect">
            <a:avLst/>
          </a:prstGeom>
        </p:spPr>
      </p:pic>
      <p:sp>
        <p:nvSpPr>
          <p:cNvPr id="10" name="Скругленный прямоугольник 10">
            <a:extLst>
              <a:ext uri="{FF2B5EF4-FFF2-40B4-BE49-F238E27FC236}">
                <a16:creationId xmlns:a16="http://schemas.microsoft.com/office/drawing/2014/main" id="{017788FE-005C-4671-9BC8-E4100EA0C3BD}"/>
              </a:ext>
            </a:extLst>
          </p:cNvPr>
          <p:cNvSpPr/>
          <p:nvPr/>
        </p:nvSpPr>
        <p:spPr>
          <a:xfrm>
            <a:off x="11769261" y="2164383"/>
            <a:ext cx="369742" cy="2646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C3EC22-1481-40D0-8112-8AEE74D25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744" y="4409810"/>
            <a:ext cx="3827926" cy="244819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F5F2D6A-B4B6-43D8-965A-56B0B2A47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4327" y="1060016"/>
            <a:ext cx="5300676" cy="2980175"/>
          </a:xfrm>
          <a:prstGeom prst="rect">
            <a:avLst/>
          </a:prstGeom>
        </p:spPr>
      </p:pic>
      <p:sp>
        <p:nvSpPr>
          <p:cNvPr id="13" name="Скругленный прямоугольник 10">
            <a:extLst>
              <a:ext uri="{FF2B5EF4-FFF2-40B4-BE49-F238E27FC236}">
                <a16:creationId xmlns:a16="http://schemas.microsoft.com/office/drawing/2014/main" id="{8935CE54-8675-4E99-81DC-E955DAC85BDC}"/>
              </a:ext>
            </a:extLst>
          </p:cNvPr>
          <p:cNvSpPr/>
          <p:nvPr/>
        </p:nvSpPr>
        <p:spPr>
          <a:xfrm>
            <a:off x="11770511" y="2152382"/>
            <a:ext cx="369742" cy="2646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84C8850-D49F-40E7-8178-47F75348E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3085" y="1829006"/>
            <a:ext cx="400050" cy="390525"/>
          </a:xfrm>
          <a:prstGeom prst="rect">
            <a:avLst/>
          </a:prstGeom>
        </p:spPr>
      </p:pic>
      <p:sp>
        <p:nvSpPr>
          <p:cNvPr id="15" name="Скругленный прямоугольник 10">
            <a:extLst>
              <a:ext uri="{FF2B5EF4-FFF2-40B4-BE49-F238E27FC236}">
                <a16:creationId xmlns:a16="http://schemas.microsoft.com/office/drawing/2014/main" id="{FF5E580A-6E46-4221-8081-90D0A73E7779}"/>
              </a:ext>
            </a:extLst>
          </p:cNvPr>
          <p:cNvSpPr/>
          <p:nvPr/>
        </p:nvSpPr>
        <p:spPr>
          <a:xfrm>
            <a:off x="11710878" y="1549407"/>
            <a:ext cx="369742" cy="2646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DCEC41E-98DC-4D0B-AD0D-C307818CBB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683" y="3090036"/>
            <a:ext cx="333375" cy="3333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7D34537-F936-4EFC-812C-718CAA130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4295" y="4392840"/>
            <a:ext cx="3827926" cy="24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8530CF1-9881-4502-8ADD-4544247AA426}"/>
              </a:ext>
            </a:extLst>
          </p:cNvPr>
          <p:cNvSpPr/>
          <p:nvPr/>
        </p:nvSpPr>
        <p:spPr>
          <a:xfrm>
            <a:off x="-23812" y="-3301"/>
            <a:ext cx="12215812" cy="58252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r>
              <a:rPr lang="ru-RU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«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telejka.uzautomotors.com</a:t>
            </a:r>
            <a:r>
              <a:rPr lang="ru-RU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»</a:t>
            </a:r>
            <a:r>
              <a:rPr lang="en-US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 </a:t>
            </a:r>
            <a:r>
              <a:rPr lang="uz-Cyrl-UZ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тизимида ишлаш тартиби</a:t>
            </a:r>
            <a:endParaRPr lang="ru-RU" altLang="ko-KR" b="1" dirty="0">
              <a:solidFill>
                <a:srgbClr val="0000FF"/>
              </a:solidFill>
              <a:latin typeface="Arial" panose="020B0604020202020204" pitchFamily="34" charset="0"/>
              <a:ea typeface="Batang" pitchFamily="18" charset="-127"/>
              <a:cs typeface="Arial" panose="020B0604020202020204" pitchFamily="34" charset="0"/>
            </a:endParaRPr>
          </a:p>
          <a:p>
            <a:pPr algn="ctr"/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</p:txBody>
      </p:sp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3A2F4BA1-6BB7-46C4-B02B-99E41B5F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14" y="671651"/>
            <a:ext cx="8669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z-Cyrl-UZ" b="1" dirty="0">
                <a:latin typeface="Arial" panose="020B0604020202020204" pitchFamily="34" charset="0"/>
                <a:cs typeface="Arial" panose="020B0604020202020204" pitchFamily="34" charset="0"/>
              </a:rPr>
              <a:t>Тизимда тележкаларни жорий таъмирлаш ҳақидаги маълумотларини кўриш.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:\Users\Natalia\Documents\Для презентаций\stickers-bullet\strelka.png">
            <a:extLst>
              <a:ext uri="{FF2B5EF4-FFF2-40B4-BE49-F238E27FC236}">
                <a16:creationId xmlns:a16="http://schemas.microsoft.com/office/drawing/2014/main" id="{AB8551DB-A480-40FE-8389-0AFE3225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2" y="728603"/>
            <a:ext cx="272893" cy="2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7">
            <a:extLst>
              <a:ext uri="{FF2B5EF4-FFF2-40B4-BE49-F238E27FC236}">
                <a16:creationId xmlns:a16="http://schemas.microsoft.com/office/drawing/2014/main" id="{F5D0D156-EDFF-4293-A4EA-1C351F9A8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7" y="1270271"/>
            <a:ext cx="5344075" cy="519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Arial" pitchFamily="34" charset="0"/>
              <a:buChar char="•"/>
            </a:pP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Joriy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tamirlash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ўлим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ини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босганда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тизимда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ts val="2000"/>
              </a:lnSpc>
              <a:buFont typeface="Arial" pitchFamily="34" charset="0"/>
              <a:buChar char="•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Telejkalarni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joriy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tamirlash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бўйича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маълумотлар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сахифаси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очилади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фойдаланувчи керакли маълумотларни олиш мумкин.</a:t>
            </a:r>
          </a:p>
          <a:p>
            <a:pPr marL="285750" indent="-285750" algn="just">
              <a:lnSpc>
                <a:spcPts val="2000"/>
              </a:lnSpc>
              <a:buFont typeface="Arial" pitchFamily="34" charset="0"/>
              <a:buChar char="•"/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	       шу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тугмани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босиш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оркали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O’zgartirish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”сахифаси очилади. Бунда фойдаланувчи:</a:t>
            </a:r>
          </a:p>
          <a:p>
            <a:pPr algn="just">
              <a:lnSpc>
                <a:spcPts val="2000"/>
              </a:lnSpc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     а)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Tamirlash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vaqti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б)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Smena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 c)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Brigader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raqami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д)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Teleshka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г)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Bo’lim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д)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Izox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бу майдонларга керакли маълумотларни киритиб,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Saqlash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тугмаси босиш оркали тизимда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сақлайди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	       шу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тугмани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босиш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оркали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Teleshka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ta’mirlashni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hisobga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”сахифаси очилади. Бунда фойдаланувчи:</a:t>
            </a:r>
          </a:p>
          <a:p>
            <a:pPr algn="just">
              <a:lnSpc>
                <a:spcPts val="2000"/>
              </a:lnSpc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     а)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Tamirlash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vaqti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б)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Smena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 c)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Brigader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raqami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д)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Teleshka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г)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Bo’lim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д)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Izox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бу майдонларга керакли маълумотларни киритиб,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Saqlash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тугмаси босиш оркали тизимда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сақлайди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	 шу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тугмани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босиш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оркали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Ochirish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сахифаси очилади. Бунда фойдаланувчи белгиланган маълумотларни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O’chirish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тугмаси босиш оркали тизимда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ўчириб ташлайди.</a:t>
            </a: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барча саҳифаларни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Yopish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”тугмаси орқали  ёпади.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6DB65E-34B3-4E8D-9B87-5C98364B1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8" y="6126165"/>
            <a:ext cx="1492736" cy="623789"/>
          </a:xfrm>
          <a:prstGeom prst="rect">
            <a:avLst/>
          </a:prstGeom>
        </p:spPr>
      </p:pic>
      <p:sp>
        <p:nvSpPr>
          <p:cNvPr id="10" name="Скругленный прямоугольник 10">
            <a:extLst>
              <a:ext uri="{FF2B5EF4-FFF2-40B4-BE49-F238E27FC236}">
                <a16:creationId xmlns:a16="http://schemas.microsoft.com/office/drawing/2014/main" id="{C0093E3E-046C-4E38-B11E-AE1276F8C56E}"/>
              </a:ext>
            </a:extLst>
          </p:cNvPr>
          <p:cNvSpPr/>
          <p:nvPr/>
        </p:nvSpPr>
        <p:spPr>
          <a:xfrm>
            <a:off x="11121156" y="1789044"/>
            <a:ext cx="328723" cy="2652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28CC312-120F-49E9-881A-709F5AA42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348" y="2054290"/>
            <a:ext cx="400050" cy="3905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AD99CC-F26E-4E92-9309-6BA4AA2A7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508" y="1013136"/>
            <a:ext cx="3671043" cy="274424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E26C3C6-0E76-4981-9871-96F25CBBA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9277" y="3899416"/>
            <a:ext cx="2094034" cy="253864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BC6CAAB-7B0A-4300-83FD-CFE3F2051F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390" y="3936139"/>
            <a:ext cx="2223172" cy="250192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7AC5C0C-C054-4294-B4BF-5F381597DE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7294" y="5891941"/>
            <a:ext cx="2054073" cy="1278801"/>
          </a:xfrm>
          <a:prstGeom prst="rect">
            <a:avLst/>
          </a:prstGeom>
        </p:spPr>
      </p:pic>
      <p:sp>
        <p:nvSpPr>
          <p:cNvPr id="15" name="Скругленный прямоугольник 10">
            <a:extLst>
              <a:ext uri="{FF2B5EF4-FFF2-40B4-BE49-F238E27FC236}">
                <a16:creationId xmlns:a16="http://schemas.microsoft.com/office/drawing/2014/main" id="{398B78FF-73E5-4B77-A1FE-C4F5A429A9D4}"/>
              </a:ext>
            </a:extLst>
          </p:cNvPr>
          <p:cNvSpPr/>
          <p:nvPr/>
        </p:nvSpPr>
        <p:spPr>
          <a:xfrm>
            <a:off x="11293435" y="1807822"/>
            <a:ext cx="369742" cy="1875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F7A15F1-8FD1-4CD8-9B4E-CEDF436992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5447" y="3288821"/>
            <a:ext cx="333375" cy="333375"/>
          </a:xfrm>
          <a:prstGeom prst="rect">
            <a:avLst/>
          </a:prstGeom>
        </p:spPr>
      </p:pic>
      <p:sp>
        <p:nvSpPr>
          <p:cNvPr id="17" name="Скругленный прямоугольник 10">
            <a:extLst>
              <a:ext uri="{FF2B5EF4-FFF2-40B4-BE49-F238E27FC236}">
                <a16:creationId xmlns:a16="http://schemas.microsoft.com/office/drawing/2014/main" id="{A3FE969A-A5B5-40A8-82E8-F7F7EE0E80CE}"/>
              </a:ext>
            </a:extLst>
          </p:cNvPr>
          <p:cNvSpPr/>
          <p:nvPr/>
        </p:nvSpPr>
        <p:spPr>
          <a:xfrm>
            <a:off x="11419331" y="1496395"/>
            <a:ext cx="272537" cy="1310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65DDA30-8DDF-4E22-AD9B-6CF51D3F7D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9847" y="4649444"/>
            <a:ext cx="2000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7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00E5997-EC45-48CD-B842-4D43479BA4C2}"/>
              </a:ext>
            </a:extLst>
          </p:cNvPr>
          <p:cNvSpPr/>
          <p:nvPr/>
        </p:nvSpPr>
        <p:spPr>
          <a:xfrm>
            <a:off x="0" y="-3301"/>
            <a:ext cx="12192000" cy="58252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r>
              <a:rPr lang="ru-RU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«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telejka.uzautomotors.com</a:t>
            </a:r>
            <a:r>
              <a:rPr lang="ru-RU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»</a:t>
            </a:r>
            <a:r>
              <a:rPr lang="en-US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 </a:t>
            </a:r>
            <a:r>
              <a:rPr lang="uz-Cyrl-UZ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тизимида ишлаш тартиби</a:t>
            </a:r>
            <a:endParaRPr lang="ru-RU" altLang="ko-KR" b="1" dirty="0">
              <a:solidFill>
                <a:srgbClr val="0000FF"/>
              </a:solidFill>
              <a:latin typeface="Arial" panose="020B0604020202020204" pitchFamily="34" charset="0"/>
              <a:ea typeface="Batang" pitchFamily="18" charset="-127"/>
              <a:cs typeface="Arial" panose="020B0604020202020204" pitchFamily="34" charset="0"/>
            </a:endParaRPr>
          </a:p>
          <a:p>
            <a:pPr algn="ctr"/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</p:txBody>
      </p:sp>
      <p:sp>
        <p:nvSpPr>
          <p:cNvPr id="5" name="Прямоугольник 7">
            <a:extLst>
              <a:ext uri="{FF2B5EF4-FFF2-40B4-BE49-F238E27FC236}">
                <a16:creationId xmlns:a16="http://schemas.microsoft.com/office/drawing/2014/main" id="{55642063-BD30-4D3A-A536-031BD0365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14" y="671651"/>
            <a:ext cx="8669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z-Cyrl-UZ" b="1" dirty="0">
                <a:latin typeface="Arial" panose="020B0604020202020204" pitchFamily="34" charset="0"/>
                <a:cs typeface="Arial" panose="020B0604020202020204" pitchFamily="34" charset="0"/>
              </a:rPr>
              <a:t>Тизимда тележкалар ҳақидаги маълумотларини кўриш.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C:\Users\Natalia\Documents\Для презентаций\stickers-bullet\strelka.png">
            <a:extLst>
              <a:ext uri="{FF2B5EF4-FFF2-40B4-BE49-F238E27FC236}">
                <a16:creationId xmlns:a16="http://schemas.microsoft.com/office/drawing/2014/main" id="{90F1A96D-B09D-4F03-A71D-7FF2750D2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2" y="728603"/>
            <a:ext cx="272893" cy="2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856497-9D66-4044-89AD-B6BD78712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8" y="6126165"/>
            <a:ext cx="1492736" cy="62378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67F71F7-93F2-4E35-AACA-073575A75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6" y="1270270"/>
            <a:ext cx="5876924" cy="442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Arial" pitchFamily="34" charset="0"/>
              <a:buChar char="•"/>
            </a:pP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Teleshkalar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ўлим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ини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босганда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uz-Cyrl-UZ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2000"/>
              </a:lnSpc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тизимда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Teleshkalar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бўйича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маълумотлар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сахифаси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очилади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2000"/>
              </a:lnSpc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фойдаланувчи керакли маълумотларни олиш мумкин.</a:t>
            </a: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	       шу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тугмани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босиш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оркали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O’zgartirish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 сахифаси очилади. Бунда фойдаланувчи:</a:t>
            </a:r>
          </a:p>
          <a:p>
            <a:pPr algn="just">
              <a:lnSpc>
                <a:spcPts val="2000"/>
              </a:lnSpc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а)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Teleshka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nomeri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б)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Teleshka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turi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 c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Tavsifnoma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бу майдонларга керакли маълумотларни киритиб,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Saqlash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тугмаси босиш оркали тизимда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сақла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ди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	       шу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тугмани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босиш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оркали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teleshka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qo’shish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”сахифаси очилади. Бунда фойдаланувчи:</a:t>
            </a:r>
          </a:p>
          <a:p>
            <a:pPr algn="just">
              <a:lnSpc>
                <a:spcPts val="2000"/>
              </a:lnSpc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     а)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Teleshka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nomeri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б)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Teleshka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turi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 c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Tavsifnoma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бу майдонларга керакли маълумотларни киритиб,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Saqlash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тугмаси босиш оркали тизимда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сақлайди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	 шу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тугмани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босиш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оркали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Ochirish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сахифаси очилади. Бунда фойдаланувчи белгиланган маълумотларни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O’chirish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тугмаси босиш оркали тизимда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ўчириб ташлайди.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Фойдаланувчи барча саҳифаларни 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Yopish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тугмаси орқали ёпади.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uz-Cyrl-UZ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2000"/>
              </a:lnSpc>
            </a:pPr>
            <a:r>
              <a:rPr lang="uz-Cyrl-UZ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943EBA9-0A5F-422E-8B81-8DFDB003C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597" y="2041039"/>
            <a:ext cx="400050" cy="3905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C4F707-4528-457A-90B3-287B4AC5E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435" y="815001"/>
            <a:ext cx="4308865" cy="242255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7CE4BE1-2705-4F64-B251-F0AB4A0551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323" y="3485324"/>
            <a:ext cx="2455862" cy="28071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A0B1FA4-CFE2-4B81-AC74-7E29BD88D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3070" y="3480282"/>
            <a:ext cx="2455862" cy="283870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58EB124-4C99-43F2-8A94-FD566744E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0437" y="5188581"/>
            <a:ext cx="2314890" cy="1448499"/>
          </a:xfrm>
          <a:prstGeom prst="rect">
            <a:avLst/>
          </a:prstGeom>
        </p:spPr>
      </p:pic>
      <p:sp>
        <p:nvSpPr>
          <p:cNvPr id="16" name="Скругленный прямоугольник 10">
            <a:extLst>
              <a:ext uri="{FF2B5EF4-FFF2-40B4-BE49-F238E27FC236}">
                <a16:creationId xmlns:a16="http://schemas.microsoft.com/office/drawing/2014/main" id="{93B10CFE-4E56-4989-A459-46373822E50E}"/>
              </a:ext>
            </a:extLst>
          </p:cNvPr>
          <p:cNvSpPr/>
          <p:nvPr/>
        </p:nvSpPr>
        <p:spPr>
          <a:xfrm>
            <a:off x="11366323" y="1231355"/>
            <a:ext cx="272537" cy="1310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0">
            <a:extLst>
              <a:ext uri="{FF2B5EF4-FFF2-40B4-BE49-F238E27FC236}">
                <a16:creationId xmlns:a16="http://schemas.microsoft.com/office/drawing/2014/main" id="{7EFA2D44-61B7-4653-B5E2-20A33D5FC5A2}"/>
              </a:ext>
            </a:extLst>
          </p:cNvPr>
          <p:cNvSpPr/>
          <p:nvPr/>
        </p:nvSpPr>
        <p:spPr>
          <a:xfrm>
            <a:off x="11319943" y="1582541"/>
            <a:ext cx="318917" cy="1310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DCCCF6F-140A-492C-A30D-341DE9C045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2195" y="3050285"/>
            <a:ext cx="333375" cy="3333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924D437-05C6-42B0-AC5F-49933FDCF4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9847" y="4159113"/>
            <a:ext cx="2000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3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89196C-0DBA-428A-A771-9D8BE4E1B8FB}"/>
              </a:ext>
            </a:extLst>
          </p:cNvPr>
          <p:cNvSpPr/>
          <p:nvPr/>
        </p:nvSpPr>
        <p:spPr>
          <a:xfrm>
            <a:off x="-23812" y="-3301"/>
            <a:ext cx="12215812" cy="58252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r>
              <a:rPr lang="ru-RU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«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telejka.uzautomotors.com</a:t>
            </a:r>
            <a:r>
              <a:rPr lang="ru-RU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»</a:t>
            </a:r>
            <a:r>
              <a:rPr lang="en-US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 </a:t>
            </a:r>
            <a:r>
              <a:rPr lang="uz-Cyrl-UZ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тизимида ишлаш тартиби</a:t>
            </a:r>
            <a:endParaRPr lang="ru-RU" altLang="ko-KR" b="1" dirty="0">
              <a:solidFill>
                <a:srgbClr val="0000FF"/>
              </a:solidFill>
              <a:latin typeface="Arial" panose="020B0604020202020204" pitchFamily="34" charset="0"/>
              <a:ea typeface="Batang" pitchFamily="18" charset="-127"/>
              <a:cs typeface="Arial" panose="020B0604020202020204" pitchFamily="34" charset="0"/>
            </a:endParaRPr>
          </a:p>
          <a:p>
            <a:pPr algn="ctr"/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</p:txBody>
      </p:sp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0DDCDC02-FA2A-4632-9666-771E0E6F2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14" y="671651"/>
            <a:ext cx="8669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z-Cyrl-UZ" b="1" dirty="0">
                <a:latin typeface="Arial" panose="020B0604020202020204" pitchFamily="34" charset="0"/>
                <a:cs typeface="Arial" panose="020B0604020202020204" pitchFamily="34" charset="0"/>
              </a:rPr>
              <a:t>Тизимда тележка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b="1" dirty="0">
                <a:latin typeface="Arial" panose="020B0604020202020204" pitchFamily="34" charset="0"/>
                <a:cs typeface="Arial" panose="020B0604020202020204" pitchFamily="34" charset="0"/>
              </a:rPr>
              <a:t>турлари ҳақидаги маълумотларини кўриш.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:\Users\Natalia\Documents\Для презентаций\stickers-bullet\strelka.png">
            <a:extLst>
              <a:ext uri="{FF2B5EF4-FFF2-40B4-BE49-F238E27FC236}">
                <a16:creationId xmlns:a16="http://schemas.microsoft.com/office/drawing/2014/main" id="{1E30238E-986B-45FE-AF2A-6EB3A3686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2" y="728603"/>
            <a:ext cx="272893" cy="2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4F56998-1C48-4815-BF20-0487D66CD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6" y="1270270"/>
            <a:ext cx="5357328" cy="493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Arial" pitchFamily="34" charset="0"/>
              <a:buChar char="•"/>
            </a:pP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Teleshka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turlari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ўлим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ини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босганда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тизимда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ts val="2000"/>
              </a:lnSpc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 «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Teleshka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turlari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бўйича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маълумотлар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сахифаси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очилади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фойдаланувчи керакли маълумотларни олиш мумкин.</a:t>
            </a: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	       шу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тугмани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босиш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оркали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O’zgartirish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 сахифаси очилади. Бунда фойдаланувчи:</a:t>
            </a:r>
          </a:p>
          <a:p>
            <a:pPr algn="just">
              <a:lnSpc>
                <a:spcPts val="2000"/>
              </a:lnSpc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а)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Teleshka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turi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nomi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майдонига керакли маълумотни киритиб,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Saqlash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тугмаси босиш оркали тизимда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сақла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ди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	       шу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тугмани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босиш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оркали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Teleshka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turini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qo’shish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 сахифаси очилади. Бунда фойдаланувчи:</a:t>
            </a:r>
          </a:p>
          <a:p>
            <a:pPr algn="just">
              <a:lnSpc>
                <a:spcPts val="2000"/>
              </a:lnSpc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а)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Teleshka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turi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nomi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майдонига керакли маълумотни киритиб,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Saqlash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тугмаси босиш оркали тизимда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сақла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ди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	 шу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тугмани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босиш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оркали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Ochirish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сахифаси очилади. Бунда фойдаланувчи белгиланган маълумотларни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O’chirish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тугмаси босиш оркали тизимда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ўчириб ташлайди.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Фойдаланувчи барча саҳифаларни 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Yopish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тугмаси орқали ёпади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uz-Cyrl-UZ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2000"/>
              </a:lnSpc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8D0387-D80A-4FD5-9A78-4323F21B9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8" y="6126165"/>
            <a:ext cx="1492736" cy="6237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A0A53E-E72B-4E71-AE9E-584C4B4A9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983" y="963405"/>
            <a:ext cx="4166193" cy="26809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26AB86-5661-405B-9D26-B7D025B13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547" y="3856469"/>
            <a:ext cx="2647629" cy="145132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28C4AD-D64C-4230-BBF8-2BE1FEB58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942" y="3900394"/>
            <a:ext cx="2463391" cy="14074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077BC5-09DD-4923-B461-D0FCC3F9C7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9942" y="5494624"/>
            <a:ext cx="2427518" cy="1132589"/>
          </a:xfrm>
          <a:prstGeom prst="rect">
            <a:avLst/>
          </a:prstGeom>
        </p:spPr>
      </p:pic>
      <p:sp>
        <p:nvSpPr>
          <p:cNvPr id="12" name="Скругленный прямоугольник 10">
            <a:extLst>
              <a:ext uri="{FF2B5EF4-FFF2-40B4-BE49-F238E27FC236}">
                <a16:creationId xmlns:a16="http://schemas.microsoft.com/office/drawing/2014/main" id="{2A102ECB-468D-4AE2-9A81-3CEF30EDEBDC}"/>
              </a:ext>
            </a:extLst>
          </p:cNvPr>
          <p:cNvSpPr/>
          <p:nvPr/>
        </p:nvSpPr>
        <p:spPr>
          <a:xfrm>
            <a:off x="11366323" y="1430135"/>
            <a:ext cx="272537" cy="1310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0">
            <a:extLst>
              <a:ext uri="{FF2B5EF4-FFF2-40B4-BE49-F238E27FC236}">
                <a16:creationId xmlns:a16="http://schemas.microsoft.com/office/drawing/2014/main" id="{4CA8E107-1A92-42E4-B809-580C37A4102D}"/>
              </a:ext>
            </a:extLst>
          </p:cNvPr>
          <p:cNvSpPr/>
          <p:nvPr/>
        </p:nvSpPr>
        <p:spPr>
          <a:xfrm>
            <a:off x="11353071" y="1814450"/>
            <a:ext cx="272537" cy="1310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32FAA03-BA5D-43B3-9A76-FB388ED602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9101" y="2027787"/>
            <a:ext cx="400050" cy="3905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0C8139A-A59A-45F3-9EEB-F1EC504A97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2439" y="3050285"/>
            <a:ext cx="333375" cy="3333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AA1C8-0BA4-4185-9AE9-33F35813DF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6839" y="4159113"/>
            <a:ext cx="2000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5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EB55D26-DA26-478C-AAF6-D5CC624E68DA}"/>
              </a:ext>
            </a:extLst>
          </p:cNvPr>
          <p:cNvSpPr/>
          <p:nvPr/>
        </p:nvSpPr>
        <p:spPr>
          <a:xfrm>
            <a:off x="-23812" y="-3301"/>
            <a:ext cx="12215812" cy="58252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  <a:ea typeface="Batang" pitchFamily="18" charset="-127"/>
            </a:endParaRPr>
          </a:p>
          <a:p>
            <a:pPr algn="ctr"/>
            <a:r>
              <a:rPr lang="ru-RU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«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telejka.uzautomotors.com</a:t>
            </a:r>
            <a:r>
              <a:rPr lang="ru-RU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»</a:t>
            </a:r>
            <a:r>
              <a:rPr lang="en-US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 </a:t>
            </a:r>
            <a:r>
              <a:rPr lang="uz-Cyrl-UZ" altLang="ko-KR" b="1" dirty="0">
                <a:solidFill>
                  <a:srgbClr val="0000FF"/>
                </a:solidFill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тизимида ишлаш тартиби</a:t>
            </a:r>
            <a:endParaRPr lang="ru-RU" altLang="ko-KR" b="1" dirty="0">
              <a:solidFill>
                <a:srgbClr val="0000FF"/>
              </a:solidFill>
              <a:latin typeface="Arial" panose="020B0604020202020204" pitchFamily="34" charset="0"/>
              <a:ea typeface="Batang" pitchFamily="18" charset="-127"/>
              <a:cs typeface="Arial" panose="020B0604020202020204" pitchFamily="34" charset="0"/>
            </a:endParaRPr>
          </a:p>
          <a:p>
            <a:pPr algn="ctr"/>
            <a:endParaRPr lang="ru-RU" altLang="ko-KR" b="1" dirty="0">
              <a:solidFill>
                <a:srgbClr val="0000FF"/>
              </a:solidFill>
              <a:ea typeface="Batang" pitchFamily="18" charset="-127"/>
            </a:endParaRPr>
          </a:p>
        </p:txBody>
      </p:sp>
      <p:sp>
        <p:nvSpPr>
          <p:cNvPr id="5" name="Прямоугольник 7">
            <a:extLst>
              <a:ext uri="{FF2B5EF4-FFF2-40B4-BE49-F238E27FC236}">
                <a16:creationId xmlns:a16="http://schemas.microsoft.com/office/drawing/2014/main" id="{5EA33515-3877-45E1-B042-0245B1A61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14" y="671651"/>
            <a:ext cx="8669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z-Cyrl-UZ" b="1" dirty="0">
                <a:latin typeface="Arial" panose="020B0604020202020204" pitchFamily="34" charset="0"/>
                <a:cs typeface="Arial" panose="020B0604020202020204" pitchFamily="34" charset="0"/>
              </a:rPr>
              <a:t>Тизимда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Bo’limlar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b="1" dirty="0">
                <a:latin typeface="Arial" panose="020B0604020202020204" pitchFamily="34" charset="0"/>
                <a:cs typeface="Arial" panose="020B0604020202020204" pitchFamily="34" charset="0"/>
              </a:rPr>
              <a:t> ҳақидаги маълумотларини кўриш.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C:\Users\Natalia\Documents\Для презентаций\stickers-bullet\strelka.png">
            <a:extLst>
              <a:ext uri="{FF2B5EF4-FFF2-40B4-BE49-F238E27FC236}">
                <a16:creationId xmlns:a16="http://schemas.microsoft.com/office/drawing/2014/main" id="{FD6151CB-085D-492E-AD9E-7E594C855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2" y="728603"/>
            <a:ext cx="272893" cy="2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4773A5-A82C-472B-A57F-51F3695C6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7" y="1270270"/>
            <a:ext cx="4734476" cy="391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000"/>
              </a:lnSpc>
              <a:buFont typeface="Arial" pitchFamily="34" charset="0"/>
              <a:buChar char="•"/>
            </a:pP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Bo’limlar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ўлим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ини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босганда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uz-Cyrl-UZ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2000"/>
              </a:lnSpc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тизимда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Bo’limlar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бўйича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маълумотлар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сахифаси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очилади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ва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фойдаланувчи керакли маълумотларни олиш мумкин.</a:t>
            </a: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	     шу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тугмани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босиш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оркали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O’zgartirish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”сахифаси очилади. Бунда фойдаланувчи:</a:t>
            </a:r>
          </a:p>
          <a:p>
            <a:pPr algn="just">
              <a:lnSpc>
                <a:spcPts val="2000"/>
              </a:lnSpc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а)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Bo’lim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nomi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майдонига керакли маълумотни киритиб,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Saqlash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тугмаси босиш оркали тизимда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сақла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ди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Фойдаланувчи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	      шу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тугмани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босиш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оркали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Bo’lim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qo’shish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”сахифаси очилади. Бунда фойдаланувчи:</a:t>
            </a:r>
          </a:p>
          <a:p>
            <a:pPr algn="just">
              <a:lnSpc>
                <a:spcPts val="2000"/>
              </a:lnSpc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а)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Bo’lim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nomi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 майдонига керакли маълумотни киритиб,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Saqlash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тугмаси босиш оркали тизимда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сақла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ди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Фойдаланувчи барча саҳифаларни  “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Yopish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z-Cyrl-UZ" sz="1200" dirty="0">
                <a:latin typeface="Arial" panose="020B0604020202020204" pitchFamily="34" charset="0"/>
                <a:cs typeface="Arial" panose="020B0604020202020204" pitchFamily="34" charset="0"/>
              </a:rPr>
              <a:t>тугмаси орқали ёпади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2000"/>
              </a:lnSpc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BE64D2-B487-45E4-AC6B-CE86CA514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8" y="6126165"/>
            <a:ext cx="1492736" cy="62378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DCB4087-6E82-4627-90FD-AFC836584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093" y="2306078"/>
            <a:ext cx="400050" cy="3905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025F1F6-D5C0-42C0-8F6A-528ED494C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439" y="3302073"/>
            <a:ext cx="333375" cy="3333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1740B9-41C7-4579-B835-8C60DDB35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6163" y="1110083"/>
            <a:ext cx="5027937" cy="282683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6273203-5F45-4015-92D1-081A9421BD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2011" y="4547235"/>
            <a:ext cx="3192089" cy="17418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FF811ED-9068-41DC-B86E-99C0365AD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4209" y="4577648"/>
            <a:ext cx="3192089" cy="1681037"/>
          </a:xfrm>
          <a:prstGeom prst="rect">
            <a:avLst/>
          </a:prstGeom>
        </p:spPr>
      </p:pic>
      <p:sp>
        <p:nvSpPr>
          <p:cNvPr id="17" name="Скругленный прямоугольник 10">
            <a:extLst>
              <a:ext uri="{FF2B5EF4-FFF2-40B4-BE49-F238E27FC236}">
                <a16:creationId xmlns:a16="http://schemas.microsoft.com/office/drawing/2014/main" id="{28D72E90-F9AF-40DD-9DDF-8E8F047C0F02}"/>
              </a:ext>
            </a:extLst>
          </p:cNvPr>
          <p:cNvSpPr/>
          <p:nvPr/>
        </p:nvSpPr>
        <p:spPr>
          <a:xfrm>
            <a:off x="11326567" y="1628916"/>
            <a:ext cx="272537" cy="1310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0">
            <a:extLst>
              <a:ext uri="{FF2B5EF4-FFF2-40B4-BE49-F238E27FC236}">
                <a16:creationId xmlns:a16="http://schemas.microsoft.com/office/drawing/2014/main" id="{5DBD02A5-59D2-44D9-8608-E758F355FCCA}"/>
              </a:ext>
            </a:extLst>
          </p:cNvPr>
          <p:cNvSpPr/>
          <p:nvPr/>
        </p:nvSpPr>
        <p:spPr>
          <a:xfrm>
            <a:off x="11339819" y="2013228"/>
            <a:ext cx="272537" cy="1310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1845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1105</Words>
  <Application>Microsoft Office PowerPoint</Application>
  <PresentationFormat>Широкоэкранный</PresentationFormat>
  <Paragraphs>88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121</cp:revision>
  <dcterms:created xsi:type="dcterms:W3CDTF">2020-06-18T10:35:30Z</dcterms:created>
  <dcterms:modified xsi:type="dcterms:W3CDTF">2020-06-24T05:28:48Z</dcterms:modified>
</cp:coreProperties>
</file>