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378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Analysing Data Set Using Recommender System</a:t>
            </a:r>
            <a:endParaRPr sz="4800"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46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Kadha Ram Kaushik 	- 20176034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Karthik Reddy		- 20176035					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Vemula Sudheendra 	- 20176036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Alfred Vivek		- 20176048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5705225" y="2084475"/>
            <a:ext cx="32349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6145500" y="3446175"/>
            <a:ext cx="26868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Guidance of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Dr.P.Arun Kumar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(Resource Principal Mentor)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(MSIT - IIITH)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</a:t>
            </a:r>
            <a:r>
              <a:rPr lang="en"/>
              <a:t>Recommender</a:t>
            </a:r>
            <a:r>
              <a:rPr lang="en"/>
              <a:t> System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Cold start for a new user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sparsity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content based filter has many factors that can affect the actual output.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User </a:t>
            </a:r>
            <a:r>
              <a:rPr lang="en"/>
              <a:t>preferences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Several recommendation systems have been proposed that are based on collaborative filtering, content and hybrid recommendation methods but these have some problems which are the challenges for research work.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required to work on this research area to explore and provide new methods that can reduce the challenges and provide recommendations more </a:t>
            </a:r>
            <a:r>
              <a:rPr lang="en"/>
              <a:t>accurately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Thus, the current recommendation system needs improvement for present and future requirements of better recommendation qualities.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Francesco Ricci and Lior Rokach and Bracha Shapira, Introduction to Recommender Systems Handbook, Recommender Systems Handbook, Springer, pp. 1-35.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Xiaoyuan Su, Taghi M. Khoshgoftaar, A survey of collaborative filtering techniques, Advances in Artificial Intelligence archive.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Pasquale Lops, Marco de Gemmis, Giovanni Semeraro, Content-based Recommender Systems: State of the Art and Trends, Recommender Systems Handbook, Springer, Pages 73-105.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Burke, R.: Hybrid web recommender systems. In: The Adaptive Web, Springer Berlin / Heidelberg, Pages. 377–408.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1572600" y="2269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39" y="490500"/>
            <a:ext cx="8637524" cy="39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a </a:t>
            </a:r>
            <a:r>
              <a:rPr lang="en"/>
              <a:t>Recommendation</a:t>
            </a:r>
            <a:r>
              <a:rPr lang="en"/>
              <a:t> system is to recommend </a:t>
            </a:r>
            <a:r>
              <a:rPr lang="en"/>
              <a:t>relevant</a:t>
            </a:r>
            <a:r>
              <a:rPr lang="en"/>
              <a:t> items to a specific user.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predictions of relevant items to a user is done on analysis of previous data of that </a:t>
            </a:r>
            <a:r>
              <a:rPr lang="en"/>
              <a:t>particular</a:t>
            </a:r>
            <a:r>
              <a:rPr lang="en"/>
              <a:t> user.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analysis of recommender system is done by working on three different algorithms which are content based filtering, collaborative filtering and the hybrid </a:t>
            </a:r>
            <a:r>
              <a:rPr lang="en"/>
              <a:t>model.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Filtering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The general idea behind these recommender systems is that if a person liked a particular item, he or she will also like an item that is similar to it.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Content Based Filtering suggest similar items based on a particular item. 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This system uses item metadata, such as genre, director, description, actors, etc. for movies, to make these recommendations. 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Content-based filtering uses data of the items the user has interacted to recommend similar items. It depends only on the user previous choices.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50142" r="0" t="0"/>
          <a:stretch/>
        </p:blipFill>
        <p:spPr>
          <a:xfrm>
            <a:off x="2663028" y="152400"/>
            <a:ext cx="39369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These systems try to predict the rating or preference that a user would give an item-based on past ratings and preferences of other users. 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Collaborative filters do not require item metadata like its content-based counterparts.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</a:rPr>
              <a:t>This method makes automatic predictions about the interests of a user by collecting preferences from many users who are similar to a respective user.. </a:t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425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Normalising the level </a:t>
            </a:r>
            <a:r>
              <a:rPr lang="en"/>
              <a:t>optimism</a:t>
            </a:r>
            <a:r>
              <a:rPr lang="en"/>
              <a:t> of various user by finding the adjusted mean.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the rating for an item is predicted by the following formula: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simplified form of this </a:t>
            </a:r>
            <a:r>
              <a:rPr lang="en">
                <a:solidFill>
                  <a:srgbClr val="505050"/>
                </a:solidFill>
                <a:highlight>
                  <a:srgbClr val="FFFFFF"/>
                </a:highlight>
              </a:rPr>
              <a:t>Pearson’s correlation looks like this:</a:t>
            </a:r>
            <a:endParaRPr>
              <a:solidFill>
                <a:srgbClr val="505050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25" y="2138863"/>
            <a:ext cx="36766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213" y="3219150"/>
            <a:ext cx="46767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062748" cy="38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</a:t>
            </a:r>
            <a:r>
              <a:rPr lang="en"/>
              <a:t>Model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</a:rPr>
              <a:t>The idea behind hybrid techniques is that a combination of algorithms will provide more accurate and effective recommendations than a single algorithm as the disadvantages of one algorithm can be overcome by another algorithm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ways of hybridization are: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CF and CB separately and combine their predictions.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Incorporating some content based characteristics into collaborative approach.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Incorporating some collaborative characteristics into content based approach.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Constructing a general unifying model that incorporates both content-based and collaborative.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