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5990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08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10438143" y="38264"/>
            <a:ext cx="1715872" cy="6781736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38319" y="38264"/>
            <a:ext cx="1715872" cy="6781736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50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8BF37-A1B4-F88B-2D93-457D6D7F0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41F8A1-E951-17DD-BC2D-5B002212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56CF44-C399-DF0E-6583-BD93D557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A392-9C0B-47A5-882C-652DFCB338DE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BF09DA-E26A-309C-DBF4-0FDA5084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8739D-D7C4-A609-9E7C-FF58CCAE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97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932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4000" i="1">
                <a:solidFill>
                  <a:schemeClr val="lt1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4000" i="1">
                <a:solidFill>
                  <a:schemeClr val="lt1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4000" i="1">
                <a:solidFill>
                  <a:schemeClr val="lt1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4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46" name="Google Shape;1046;p4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6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7825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61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3660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6114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9681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833233" y="5570267"/>
            <a:ext cx="90124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4368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0040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3F04462E-640F-4A6B-80D6-A2D4463A00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9704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337C1EE2-8976-9B1A-E2F3-D713FCA3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8848" y="458959"/>
            <a:ext cx="2428875" cy="2057400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E00E628E-EFA0-713E-7309-E4821425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132980"/>
            <a:ext cx="8791575" cy="1495291"/>
          </a:xfrm>
        </p:spPr>
        <p:txBody>
          <a:bodyPr>
            <a:no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SVILUPPO DI UN’APPLICAZIONE ANDROIDE</a:t>
            </a:r>
            <a:br>
              <a:rPr lang="it-I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 E-COMMERCE(AFRIFOOD)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A4D564EB-ABCD-1CC1-6856-51B2226C5E75}"/>
              </a:ext>
            </a:extLst>
          </p:cNvPr>
          <p:cNvSpPr txBox="1">
            <a:spLocks/>
          </p:cNvSpPr>
          <p:nvPr/>
        </p:nvSpPr>
        <p:spPr>
          <a:xfrm>
            <a:off x="1587260" y="5676180"/>
            <a:ext cx="7617126" cy="97478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/>
            <a:r>
              <a:rPr lang="it-IT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Relatore: </a:t>
            </a:r>
            <a:r>
              <a:rPr lang="it-IT" sz="19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Ing</a:t>
            </a:r>
            <a:r>
              <a:rPr lang="it-IT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Luca VERDERAME</a:t>
            </a:r>
          </a:p>
          <a:p>
            <a:pPr lvl="2"/>
            <a:r>
              <a:rPr lang="it-IT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Candidato: Alfred Aubin FOGNO KENGNE</a:t>
            </a:r>
          </a:p>
        </p:txBody>
      </p:sp>
    </p:spTree>
    <p:extLst>
      <p:ext uri="{BB962C8B-B14F-4D97-AF65-F5344CB8AC3E}">
        <p14:creationId xmlns:p14="http://schemas.microsoft.com/office/powerpoint/2010/main" val="3244907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Dosis</vt:lpstr>
      <vt:lpstr>Dosis ExtraLight</vt:lpstr>
      <vt:lpstr>Titillium Web Light</vt:lpstr>
      <vt:lpstr>Mowbray template</vt:lpstr>
      <vt:lpstr>SVILUPPO DI UN’APPLICAZIONE ANDROIDE DI E-COMMERCE(AFRIFOOD)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DI UN’APPLICAZIONE ANDROIDE DI E-COMMERCE(AFRIFOOD)</dc:title>
  <dc:creator>aubin fogno</dc:creator>
  <cp:lastModifiedBy>aubin fogno</cp:lastModifiedBy>
  <cp:revision>1</cp:revision>
  <dcterms:created xsi:type="dcterms:W3CDTF">2023-07-10T21:08:04Z</dcterms:created>
  <dcterms:modified xsi:type="dcterms:W3CDTF">2023-07-11T11:35:08Z</dcterms:modified>
</cp:coreProperties>
</file>