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94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4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5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53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1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3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7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5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A359-A436-4D6D-908E-34B2B737BFA1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EB95-F890-43DD-A0C1-161793BB09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1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93040"/>
              </p:ext>
            </p:extLst>
          </p:nvPr>
        </p:nvGraphicFramePr>
        <p:xfrm>
          <a:off x="1017430" y="450761"/>
          <a:ext cx="9916732" cy="5562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5801">
                <a:tc gridSpan="4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95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95" y="607482"/>
            <a:ext cx="737020" cy="68869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7" y="2105532"/>
            <a:ext cx="672657" cy="68559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81" y="2124687"/>
            <a:ext cx="656823" cy="6320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136" y="2105532"/>
            <a:ext cx="638907" cy="65119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27" y="2138206"/>
            <a:ext cx="667029" cy="61851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014890" y="720994"/>
            <a:ext cx="117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14891" y="2055216"/>
            <a:ext cx="1171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TARGET GROUP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52682" y="2235307"/>
            <a:ext cx="117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NEEDS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999387" y="2224458"/>
            <a:ext cx="144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PRODUCT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452343" y="2039791"/>
            <a:ext cx="144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BUSINES GOALS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67420" y="2963280"/>
            <a:ext cx="197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sz="1400" dirty="0"/>
              <a:t>oute personne qui aime les jeux de société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61634" y="3548055"/>
            <a:ext cx="219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sz="1400" dirty="0"/>
              <a:t>oute personne qui aime jouer aux jeux vidéo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3778" y="4074545"/>
            <a:ext cx="2520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sz="1400" dirty="0"/>
              <a:t>oute personne qui aime jouer aux jeux vidéo de bataille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18019" y="4647075"/>
            <a:ext cx="25201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sz="1400" dirty="0"/>
              <a:t>oute personne qui souhaite découvrir le fonctionnement des navires de guerre navales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18019" y="5416250"/>
            <a:ext cx="2520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sz="1400" dirty="0"/>
              <a:t>oute personne qui aime jouer aux jeux vidéo de bataille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538143" y="3067645"/>
            <a:ext cx="239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aide les utilisateurs à être créatif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511735" y="3836820"/>
            <a:ext cx="239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aide les utilisateurs à être compétitif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511408" y="4501731"/>
            <a:ext cx="239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aide les utilisateurs à se divertir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049524" y="3067645"/>
            <a:ext cx="239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est un jeu de bataille et se jouant entre deux adversaires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049524" y="3938576"/>
            <a:ext cx="239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est un jeu de bataille navale  ayant une interface et qui se joue sur ordinateur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049524" y="5024951"/>
            <a:ext cx="239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est un jeu de bataille navale qui peut être partagé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448540" y="3067645"/>
            <a:ext cx="239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nous permettra d’être compétitif avec les autres développeurs de jeux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502480" y="3818499"/>
            <a:ext cx="239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nous permettra d’être reconnu sur le marché de la programmation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448540" y="4637348"/>
            <a:ext cx="239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produit nous permettra d’atteindre de connaissances précieuse en programmation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663854" y="662180"/>
            <a:ext cx="680667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Rendre le jeu de Bataille Navale souvent joué sur du papier , accessible sur chaque ordinateur avec une interface attractive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8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474A04-0702-9037-4897-ADC6CD2C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281072"/>
            <a:ext cx="7016022" cy="420670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3AFC77F-9246-4930-8F6F-E3512E10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383355"/>
            <a:ext cx="7016022" cy="18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1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 Pro</dc:creator>
  <cp:lastModifiedBy>Alfred</cp:lastModifiedBy>
  <cp:revision>10</cp:revision>
  <dcterms:created xsi:type="dcterms:W3CDTF">2022-11-05T00:41:04Z</dcterms:created>
  <dcterms:modified xsi:type="dcterms:W3CDTF">2022-11-05T03:08:03Z</dcterms:modified>
</cp:coreProperties>
</file>