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3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0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1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3BDF5-D18F-4741-AA43-A31E40260101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7019-5144-49D9-BD6D-2EFE9A49BC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1748" y="17232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BGPD-3</a:t>
            </a:r>
            <a:br>
              <a:rPr lang="en-US" dirty="0" smtClean="0"/>
            </a:br>
            <a:r>
              <a:rPr lang="en-US" dirty="0" err="1" smtClean="0"/>
              <a:t>Caida</a:t>
            </a:r>
            <a:r>
              <a:rPr lang="en-US" dirty="0" smtClean="0"/>
              <a:t> – </a:t>
            </a:r>
            <a:r>
              <a:rPr lang="en-US" dirty="0" err="1" smtClean="0"/>
              <a:t>Hacktahon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San Diego</a:t>
            </a:r>
            <a:br>
              <a:rPr lang="en-US" dirty="0" smtClean="0"/>
            </a:br>
            <a:r>
              <a:rPr lang="en-US" dirty="0" smtClean="0"/>
              <a:t>Feb 2016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32320" y="4885508"/>
            <a:ext cx="3113314" cy="997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Luca Sani (IT)</a:t>
            </a:r>
          </a:p>
          <a:p>
            <a:r>
              <a:rPr lang="en-US" dirty="0" smtClean="0"/>
              <a:t>Alejandro Acosta (VE)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7646" y="326571"/>
            <a:ext cx="3683725" cy="1106397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358537" y="1720839"/>
            <a:ext cx="8752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 smtClean="0">
                <a:solidFill>
                  <a:srgbClr val="333333"/>
                </a:solidFill>
                <a:effectLst/>
                <a:latin typeface="Helvetica Neue"/>
              </a:rPr>
              <a:t>BGPD-3</a:t>
            </a:r>
          </a:p>
          <a:p>
            <a:r>
              <a:rPr lang="en-US" sz="3200" b="0" i="0" dirty="0" smtClean="0">
                <a:solidFill>
                  <a:srgbClr val="333333"/>
                </a:solidFill>
                <a:effectLst/>
                <a:latin typeface="Helvetica Neue"/>
              </a:rPr>
              <a:t>Replay BGP updates from </a:t>
            </a:r>
            <a:r>
              <a:rPr lang="en-US" sz="3200" b="0" i="0" dirty="0" err="1" smtClean="0">
                <a:solidFill>
                  <a:srgbClr val="333333"/>
                </a:solidFill>
                <a:effectLst/>
                <a:latin typeface="Helvetica Neue"/>
              </a:rPr>
              <a:t>BGPStream</a:t>
            </a:r>
            <a:r>
              <a:rPr lang="en-US" sz="3200" b="0" i="0" dirty="0" smtClean="0">
                <a:solidFill>
                  <a:srgbClr val="333333"/>
                </a:solidFill>
                <a:effectLst/>
                <a:latin typeface="Helvetica Neue"/>
              </a:rPr>
              <a:t> / MRT / other formats into BGP daemons</a:t>
            </a:r>
          </a:p>
        </p:txBody>
      </p:sp>
    </p:spTree>
    <p:extLst>
      <p:ext uri="{BB962C8B-B14F-4D97-AF65-F5344CB8AC3E}">
        <p14:creationId xmlns:p14="http://schemas.microsoft.com/office/powerpoint/2010/main" val="214848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6571"/>
            <a:ext cx="4441371" cy="1106397"/>
          </a:xfrm>
        </p:spPr>
        <p:txBody>
          <a:bodyPr>
            <a:norm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358537" y="1720839"/>
            <a:ext cx="87521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Study current solutions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Create a lab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Hack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Documentation</a:t>
            </a: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>
              <a:buFontTx/>
              <a:buChar char="-"/>
            </a:pP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555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897" y="326571"/>
            <a:ext cx="7014754" cy="1106397"/>
          </a:xfrm>
        </p:spPr>
        <p:txBody>
          <a:bodyPr>
            <a:normAutofit/>
          </a:bodyPr>
          <a:lstStyle/>
          <a:p>
            <a:r>
              <a:rPr lang="en-US" dirty="0" smtClean="0"/>
              <a:t>Problems founds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358537" y="1720839"/>
            <a:ext cx="87521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After sending the BGP Updates for prefixes with more tha</a:t>
            </a: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n one path only the last one was kept</a:t>
            </a: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Not IPv6 Support</a:t>
            </a:r>
          </a:p>
          <a:p>
            <a:pPr marL="457200" indent="-457200">
              <a:buFontTx/>
              <a:buChar char="-"/>
            </a:pP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343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897" y="326571"/>
            <a:ext cx="7014754" cy="1106397"/>
          </a:xfrm>
        </p:spPr>
        <p:txBody>
          <a:bodyPr>
            <a:normAutofit/>
          </a:bodyPr>
          <a:lstStyle/>
          <a:p>
            <a:r>
              <a:rPr lang="en-US" dirty="0" smtClean="0"/>
              <a:t>Problems founds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358537" y="1720839"/>
            <a:ext cx="87521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After sending the BGP Updates for prefixes with more tha</a:t>
            </a: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n one path only the last one was kept</a:t>
            </a: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Not IPv6 Support</a:t>
            </a:r>
          </a:p>
          <a:p>
            <a:pPr marL="457200" indent="-457200">
              <a:buFontTx/>
              <a:buChar char="-"/>
            </a:pP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309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952" y="300445"/>
            <a:ext cx="7014754" cy="1106397"/>
          </a:xfrm>
        </p:spPr>
        <p:txBody>
          <a:bodyPr>
            <a:normAutofit/>
          </a:bodyPr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2299063" y="2504608"/>
            <a:ext cx="8752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Use add-path capability (Thanks to Alvaro)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Create new BGP session on the fly when prefixes had more than one path</a:t>
            </a:r>
          </a:p>
          <a:p>
            <a:pPr marL="457200" indent="-457200">
              <a:buFontTx/>
              <a:buChar char="-"/>
            </a:pP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66353" y="1432968"/>
            <a:ext cx="5164184" cy="910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Multiple path issue</a:t>
            </a:r>
            <a:endParaRPr lang="en-US" sz="4000" dirty="0"/>
          </a:p>
        </p:txBody>
      </p:sp>
      <p:sp>
        <p:nvSpPr>
          <p:cNvPr id="3" name="Rectángulo 2"/>
          <p:cNvSpPr/>
          <p:nvPr/>
        </p:nvSpPr>
        <p:spPr>
          <a:xfrm>
            <a:off x="875212" y="4385096"/>
            <a:ext cx="2873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latin typeface="+mj-lt"/>
                <a:ea typeface="+mj-ea"/>
                <a:cs typeface="+mj-cs"/>
              </a:rPr>
              <a:t>IPv6 issue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312125" y="5138953"/>
            <a:ext cx="65227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Send </a:t>
            </a:r>
            <a:r>
              <a:rPr lang="en-US" sz="3200" i="0" dirty="0" err="1" smtClean="0">
                <a:solidFill>
                  <a:srgbClr val="333333"/>
                </a:solidFill>
                <a:effectLst/>
                <a:latin typeface="Helvetica Neue"/>
              </a:rPr>
              <a:t>bgp</a:t>
            </a: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 prefixes using v4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Do it the right way</a:t>
            </a:r>
          </a:p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Give up </a:t>
            </a:r>
            <a:r>
              <a:rPr lang="en-US" sz="3200" dirty="0" smtClean="0">
                <a:solidFill>
                  <a:srgbClr val="333333"/>
                </a:solidFill>
                <a:latin typeface="Helvetica Neue"/>
                <a:sym typeface="Wingdings" panose="05000000000000000000" pitchFamily="2" charset="2"/>
              </a:rPr>
              <a:t></a:t>
            </a:r>
            <a:endParaRPr lang="en-US" sz="3200" dirty="0" smtClean="0">
              <a:solidFill>
                <a:srgbClr val="333333"/>
              </a:solidFill>
              <a:latin typeface="Helvetica Neue"/>
            </a:endParaRPr>
          </a:p>
          <a:p>
            <a:pPr marL="457200" indent="-457200">
              <a:buFontTx/>
              <a:buChar char="-"/>
            </a:pP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9634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6571"/>
            <a:ext cx="6818811" cy="1106397"/>
          </a:xfrm>
        </p:spPr>
        <p:txBody>
          <a:bodyPr>
            <a:normAutofit/>
          </a:bodyPr>
          <a:lstStyle/>
          <a:p>
            <a:r>
              <a:rPr lang="en-US" dirty="0" smtClean="0"/>
              <a:t>What was done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358537" y="1720839"/>
            <a:ext cx="87521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We found an anonymous </a:t>
            </a:r>
            <a:r>
              <a:rPr lang="en-US" sz="3200" dirty="0" err="1" smtClean="0">
                <a:solidFill>
                  <a:srgbClr val="333333"/>
                </a:solidFill>
                <a:latin typeface="Helvetica Neue"/>
              </a:rPr>
              <a:t>perl</a:t>
            </a: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 script called bgpsimple.pl</a:t>
            </a:r>
          </a:p>
          <a:p>
            <a:pPr marL="457200" indent="-457200">
              <a:buFontTx/>
              <a:buChar char="-"/>
            </a:pP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We create a way to use </a:t>
            </a:r>
            <a:r>
              <a:rPr lang="en-US" sz="3200" i="0" dirty="0" err="1" smtClean="0">
                <a:solidFill>
                  <a:srgbClr val="333333"/>
                </a:solidFill>
                <a:effectLst/>
                <a:latin typeface="Helvetica Neue"/>
              </a:rPr>
              <a:t>bgpsimple</a:t>
            </a: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 along with </a:t>
            </a:r>
            <a:r>
              <a:rPr lang="en-US" sz="3200" i="0" dirty="0" err="1" smtClean="0">
                <a:solidFill>
                  <a:srgbClr val="333333"/>
                </a:solidFill>
                <a:effectLst/>
                <a:latin typeface="Helvetica Neue"/>
              </a:rPr>
              <a:t>bgpreader</a:t>
            </a: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  <a:p>
            <a:pPr marL="457200" indent="-457200">
              <a:buFontTx/>
              <a:buChar char="-"/>
            </a:pP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We had to hack NET::BGP Perl modules to suppor</a:t>
            </a: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t Add-Path capability</a:t>
            </a:r>
          </a:p>
          <a:p>
            <a:pPr marL="457200" indent="-457200">
              <a:buFontTx/>
              <a:buChar char="-"/>
            </a:pPr>
            <a:r>
              <a:rPr lang="en-US" sz="3200" i="0" dirty="0" smtClean="0">
                <a:solidFill>
                  <a:srgbClr val="333333"/>
                </a:solidFill>
                <a:effectLst/>
                <a:latin typeface="Helvetica Neue"/>
              </a:rPr>
              <a:t>We had to hack NET::BGP Perl modules to suppor</a:t>
            </a:r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t IPv6</a:t>
            </a:r>
          </a:p>
          <a:p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 </a:t>
            </a: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994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26571"/>
            <a:ext cx="6818811" cy="1106397"/>
          </a:xfrm>
        </p:spPr>
        <p:txBody>
          <a:bodyPr>
            <a:normAutofit/>
          </a:bodyPr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358537" y="1720839"/>
            <a:ext cx="8752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333333"/>
                </a:solidFill>
                <a:latin typeface="Helvetica Neue"/>
              </a:rPr>
              <a:t> </a:t>
            </a:r>
            <a:endParaRPr lang="en-US" sz="3200" i="0" dirty="0" smtClean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740941"/>
            <a:ext cx="8926286" cy="48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9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12126" y="2116183"/>
            <a:ext cx="6818811" cy="1106397"/>
          </a:xfrm>
        </p:spPr>
        <p:txBody>
          <a:bodyPr>
            <a:normAutofit/>
          </a:bodyPr>
          <a:lstStyle/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508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175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Wingdings</vt:lpstr>
      <vt:lpstr>Tema de Office</vt:lpstr>
      <vt:lpstr>BGPD-3 Caida – Hacktahon San Diego Feb 2016</vt:lpstr>
      <vt:lpstr>Objective</vt:lpstr>
      <vt:lpstr>Tasks</vt:lpstr>
      <vt:lpstr>Problems founds</vt:lpstr>
      <vt:lpstr>Problems founds</vt:lpstr>
      <vt:lpstr>Proposed solutions</vt:lpstr>
      <vt:lpstr>What was done</vt:lpstr>
      <vt:lpstr>Screenshot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Acosta</dc:creator>
  <cp:lastModifiedBy>Alejandro Acosta</cp:lastModifiedBy>
  <cp:revision>16</cp:revision>
  <dcterms:created xsi:type="dcterms:W3CDTF">2016-02-08T00:50:10Z</dcterms:created>
  <dcterms:modified xsi:type="dcterms:W3CDTF">2016-02-08T01:09:54Z</dcterms:modified>
</cp:coreProperties>
</file>