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27399"/>
                <a:gridCol w="603797"/>
                <a:gridCol w="780221"/>
                <a:gridCol w="300436"/>
                <a:gridCol w="476983"/>
                <a:gridCol w="476983"/>
              </a:tblGrid>
              <a:tr h="253233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Status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Gender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Ulceration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ϑ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σ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1.693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2.004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2.972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2.593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1.468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1.719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4.319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2.423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2.139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1.184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4.724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4.128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3.266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4.681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5.143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2.862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1.667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1.141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3.302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3.713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2.499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8.053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4.019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2743200" y="3657600"/>
          <a:ext cx="0" cy="0"/>
        </p:xfrm>
        <a:graphic>
          <a:graphicData uri="http://schemas.openxmlformats.org/drawingml/2006/table">
            <a:tbl>
              <a:tblPr/>
              <a:tblGrid>
                <a:gridCol w="1027399"/>
                <a:gridCol w="603797"/>
                <a:gridCol w="780221"/>
                <a:gridCol w="300436"/>
                <a:gridCol w="476983"/>
                <a:gridCol w="476983"/>
              </a:tblGrid>
              <a:tr h="253233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Status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Gender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Ulceration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ϑ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σ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1.693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2.004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2.972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2.593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1.468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1.719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4.319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2.423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2.139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1.184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4.724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4.128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3.266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4.681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5.143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2.862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1.667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1.141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3.302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3.713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2.499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8.053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4.019</a:t>
                      </a:r>
                    </a:p>
                  </a:txBody>
                  <a:tcPr anchor="ctr" marB="0" marT="0" marR="0" marL="0">
                    <a:lnL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2017-05-16T13:20:04Z</dcterms:modified>
  <cp:category/>
</cp:coreProperties>
</file>