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0" y="3657600"/>
          <a:ext cx="7315200" cy="3657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</a:tblGrid>
              <a:tr h="522514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2017-05-16T13:19:49Z</dcterms:modified>
  <cp:category/>
</cp:coreProperties>
</file>