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027399"/>
                <a:gridCol w="603797"/>
                <a:gridCol w="780221"/>
                <a:gridCol w="300436"/>
                <a:gridCol w="476983"/>
                <a:gridCol w="476983"/>
              </a:tblGrid>
              <a:tr h="25324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Status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Gender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Ulceration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ϑ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σ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2.593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Alive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4.319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2.139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1.141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3.302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05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Absent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Non-melanoma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F5DEB3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2017-12-08T21:25:33Z</dcterms:modified>
  <cp:category/>
</cp:coreProperties>
</file>