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d301b501677rId0000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name="grp2" id="2"/>
          <p:cNvGrpSpPr/>
          <p:nvPr/>
        </p:nvGrpSpPr>
        <p:grpSpPr>
          <a:xfrm>
            <a:off x="457200" y="1600200"/>
            <a:ext cx="8229600" cy="4525962"/>
            <a:chOff x="457200" y="1600200"/>
            <a:chExt cx="8229600" cy="4525962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822205" y="5540747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22205" y="4601092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22205" y="3661436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22205" y="2721780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22205" y="1782124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09672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64583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419493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74404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129315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22205" y="5070920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22205" y="4131264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22205" y="3191608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22205" y="2251952"/>
              <a:ext cx="7004888" cy="0"/>
            </a:xfrm>
            <a:custGeom>
              <a:avLst/>
              <a:pathLst>
                <a:path w="7004888" h="0">
                  <a:moveTo>
                    <a:pt x="0" y="0"/>
                  </a:moveTo>
                  <a:lnTo>
                    <a:pt x="7004888" y="0"/>
                  </a:lnTo>
                  <a:lnTo>
                    <a:pt x="700488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032216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387127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42038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096949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451859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806770" y="1669789"/>
              <a:ext cx="0" cy="4042493"/>
            </a:xfrm>
            <a:custGeom>
              <a:avLst/>
              <a:pathLst>
                <a:path w="0" h="4042493">
                  <a:moveTo>
                    <a:pt x="0" y="40424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988194" y="4463507"/>
              <a:ext cx="49651" cy="49651"/>
            </a:xfrm>
            <a:prstGeom prst="ellipse">
              <a:avLst/>
            </a:prstGeom>
            <a:solidFill>
              <a:srgbClr val="214769">
                <a:alpha val="100000"/>
              </a:srgbClr>
            </a:solidFill>
            <a:ln w="9000" cap="rnd">
              <a:solidFill>
                <a:srgbClr val="21476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988194" y="4223895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475962" y="4745404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096587" y="3904412"/>
              <a:ext cx="49651" cy="49651"/>
            </a:xfrm>
            <a:prstGeom prst="ellipse">
              <a:avLst/>
            </a:prstGeom>
            <a:solidFill>
              <a:srgbClr val="3976A8">
                <a:alpha val="100000"/>
              </a:srgbClr>
            </a:solidFill>
            <a:ln w="9000" cap="rnd">
              <a:solidFill>
                <a:srgbClr val="3976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364935" y="3692989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202346" y="3674196"/>
              <a:ext cx="49651" cy="49651"/>
            </a:xfrm>
            <a:prstGeom prst="ellipse">
              <a:avLst/>
            </a:prstGeom>
            <a:solidFill>
              <a:srgbClr val="3F83B9">
                <a:alpha val="100000"/>
              </a:srgbClr>
            </a:solidFill>
            <a:ln w="9000" cap="rnd">
              <a:solidFill>
                <a:srgbClr val="3F83B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172614" y="3570834"/>
              <a:ext cx="49651" cy="49651"/>
            </a:xfrm>
            <a:prstGeom prst="ellipse">
              <a:avLst/>
            </a:prstGeom>
            <a:solidFill>
              <a:srgbClr val="1D3E5D">
                <a:alpha val="100000"/>
              </a:srgbClr>
            </a:solidFill>
            <a:ln w="9000" cap="rnd">
              <a:solidFill>
                <a:srgbClr val="1D3E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909533" y="3927903"/>
              <a:ext cx="49651" cy="49651"/>
            </a:xfrm>
            <a:prstGeom prst="ellipse">
              <a:avLst/>
            </a:prstGeom>
            <a:solidFill>
              <a:srgbClr val="3D7FB4">
                <a:alpha val="100000"/>
              </a:srgbClr>
            </a:solidFill>
            <a:ln w="9000" cap="rnd">
              <a:solidFill>
                <a:srgbClr val="3D7F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475962" y="3965490"/>
              <a:ext cx="49651" cy="49651"/>
            </a:xfrm>
            <a:prstGeom prst="ellipse">
              <a:avLst/>
            </a:prstGeom>
            <a:solidFill>
              <a:srgbClr val="56B1F7">
                <a:alpha val="100000"/>
              </a:srgbClr>
            </a:solidFill>
            <a:ln w="9000" cap="rnd">
              <a:solidFill>
                <a:srgbClr val="56B1F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500426" y="3692989"/>
              <a:ext cx="49651" cy="49651"/>
            </a:xfrm>
            <a:prstGeom prst="ellipse">
              <a:avLst/>
            </a:prstGeom>
            <a:solidFill>
              <a:srgbClr val="30648F">
                <a:alpha val="100000"/>
              </a:srgbClr>
            </a:solidFill>
            <a:ln w="9000" cap="rnd">
              <a:solidFill>
                <a:srgbClr val="3064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121051" y="3692989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741676" y="3101006"/>
              <a:ext cx="49651" cy="49651"/>
            </a:xfrm>
            <a:prstGeom prst="ellipse">
              <a:avLst/>
            </a:prstGeom>
            <a:solidFill>
              <a:srgbClr val="29567C">
                <a:alpha val="100000"/>
              </a:srgbClr>
            </a:solidFill>
            <a:ln w="9000" cap="rnd">
              <a:solidFill>
                <a:srgbClr val="29567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985560" y="3420489"/>
              <a:ext cx="49651" cy="49651"/>
            </a:xfrm>
            <a:prstGeom prst="ellipse">
              <a:avLst/>
            </a:prstGeom>
            <a:solidFill>
              <a:srgbClr val="2A5981">
                <a:alpha val="100000"/>
              </a:srgbClr>
            </a:solidFill>
            <a:ln w="9000" cap="rnd">
              <a:solidFill>
                <a:srgbClr val="2A598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416498" y="3373506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115783" y="1992212"/>
              <a:ext cx="49651" cy="49651"/>
            </a:xfrm>
            <a:prstGeom prst="ellipse">
              <a:avLst/>
            </a:prstGeom>
            <a:solidFill>
              <a:srgbClr val="2D5F89">
                <a:alpha val="100000"/>
              </a:srgbClr>
            </a:solidFill>
            <a:ln w="9000" cap="rnd">
              <a:solidFill>
                <a:srgbClr val="2D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115783" y="1828712"/>
              <a:ext cx="49651" cy="49651"/>
            </a:xfrm>
            <a:prstGeom prst="ellipse">
              <a:avLst/>
            </a:prstGeom>
            <a:solidFill>
              <a:srgbClr val="2C5C85">
                <a:alpha val="100000"/>
              </a:srgbClr>
            </a:solidFill>
            <a:ln w="9000" cap="rnd">
              <a:solidFill>
                <a:srgbClr val="2C5C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281007" y="1902945"/>
              <a:ext cx="49651" cy="49651"/>
            </a:xfrm>
            <a:prstGeom prst="ellipse">
              <a:avLst/>
            </a:prstGeom>
            <a:solidFill>
              <a:srgbClr val="29567D">
                <a:alpha val="100000"/>
              </a:srgbClr>
            </a:solidFill>
            <a:ln w="9000" cap="rnd">
              <a:solidFill>
                <a:srgbClr val="2956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077391" y="4858163"/>
              <a:ext cx="49651" cy="49651"/>
            </a:xfrm>
            <a:prstGeom prst="ellipse">
              <a:avLst/>
            </a:prstGeom>
            <a:solidFill>
              <a:srgbClr val="3977A9">
                <a:alpha val="100000"/>
              </a:srgbClr>
            </a:solidFill>
            <a:ln w="9000" cap="rnd">
              <a:solidFill>
                <a:srgbClr val="3977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535426" y="5407861"/>
              <a:ext cx="49651" cy="49651"/>
            </a:xfrm>
            <a:prstGeom prst="ellipse">
              <a:avLst/>
            </a:prstGeom>
            <a:solidFill>
              <a:srgbClr val="316794">
                <a:alpha val="100000"/>
              </a:srgbClr>
            </a:solidFill>
            <a:ln w="9000" cap="rnd">
              <a:solidFill>
                <a:srgbClr val="3167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7483864" y="5201137"/>
              <a:ext cx="49651" cy="49651"/>
            </a:xfrm>
            <a:prstGeom prst="ellipse">
              <a:avLst/>
            </a:prstGeom>
            <a:solidFill>
              <a:srgbClr val="3D7EB2">
                <a:alpha val="100000"/>
              </a:srgbClr>
            </a:solidFill>
            <a:ln w="9000" cap="rnd">
              <a:solidFill>
                <a:srgbClr val="3D7EB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123685" y="4609154"/>
              <a:ext cx="49651" cy="49651"/>
            </a:xfrm>
            <a:prstGeom prst="ellipse">
              <a:avLst/>
            </a:prstGeom>
            <a:solidFill>
              <a:srgbClr val="3D80B5">
                <a:alpha val="100000"/>
              </a:srgbClr>
            </a:solidFill>
            <a:ln w="9000" cap="rnd">
              <a:solidFill>
                <a:srgbClr val="3D80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497792" y="3617817"/>
              <a:ext cx="49651" cy="49651"/>
            </a:xfrm>
            <a:prstGeom prst="ellipse">
              <a:avLst/>
            </a:prstGeom>
            <a:solidFill>
              <a:srgbClr val="244D71">
                <a:alpha val="100000"/>
              </a:srgbClr>
            </a:solidFill>
            <a:ln w="9000" cap="rnd">
              <a:solidFill>
                <a:srgbClr val="244D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416498" y="3697688"/>
              <a:ext cx="49651" cy="49651"/>
            </a:xfrm>
            <a:prstGeom prst="ellipse">
              <a:avLst/>
            </a:prstGeom>
            <a:solidFill>
              <a:srgbClr val="28547A">
                <a:alpha val="100000"/>
              </a:srgbClr>
            </a:solidFill>
            <a:ln w="9000" cap="rnd">
              <a:solidFill>
                <a:srgbClr val="2854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901632" y="3317127"/>
              <a:ext cx="49651" cy="49651"/>
            </a:xfrm>
            <a:prstGeom prst="ellipse">
              <a:avLst/>
            </a:prstGeom>
            <a:solidFill>
              <a:srgbClr val="1A3854">
                <a:alpha val="100000"/>
              </a:srgbClr>
            </a:solidFill>
            <a:ln w="9000" cap="rnd">
              <a:solidFill>
                <a:srgbClr val="1A38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500426" y="3312429"/>
              <a:ext cx="49651" cy="49651"/>
            </a:xfrm>
            <a:prstGeom prst="ellipse">
              <a:avLst/>
            </a:prstGeom>
            <a:solidFill>
              <a:srgbClr val="265075">
                <a:alpha val="100000"/>
              </a:srgbClr>
            </a:solidFill>
            <a:ln w="9000" cap="rnd">
              <a:solidFill>
                <a:srgbClr val="2650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695382" y="5107171"/>
              <a:ext cx="49651" cy="49651"/>
            </a:xfrm>
            <a:prstGeom prst="ellipse">
              <a:avLst/>
            </a:prstGeom>
            <a:solidFill>
              <a:srgbClr val="346D9C">
                <a:alpha val="100000"/>
              </a:srgbClr>
            </a:solidFill>
            <a:ln w="9000" cap="rnd">
              <a:solidFill>
                <a:srgbClr val="346D9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43105" y="4914542"/>
              <a:ext cx="49651" cy="49651"/>
            </a:xfrm>
            <a:prstGeom prst="ellipse">
              <a:avLst/>
            </a:prstGeom>
            <a:solidFill>
              <a:srgbClr val="234B6E">
                <a:alpha val="100000"/>
              </a:srgbClr>
            </a:solidFill>
            <a:ln w="9000" cap="rnd">
              <a:solidFill>
                <a:srgbClr val="234B6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535426" y="5503706"/>
              <a:ext cx="49651" cy="49651"/>
            </a:xfrm>
            <a:prstGeom prst="ellipse">
              <a:avLst/>
            </a:prstGeom>
            <a:solidFill>
              <a:srgbClr val="254E72">
                <a:alpha val="100000"/>
              </a:srgbClr>
            </a:solidFill>
            <a:ln w="9000" cap="rnd">
              <a:solidFill>
                <a:srgbClr val="254E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79087" y="3946696"/>
              <a:ext cx="49651" cy="49651"/>
            </a:xfrm>
            <a:prstGeom prst="ellipse">
              <a:avLst/>
            </a:prstGeom>
            <a:solidFill>
              <a:srgbClr val="132B43">
                <a:alpha val="100000"/>
              </a:srgbClr>
            </a:solidFill>
            <a:ln w="9000" cap="rnd">
              <a:solidFill>
                <a:srgbClr val="132B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635917" y="4322559"/>
              <a:ext cx="49651" cy="49651"/>
            </a:xfrm>
            <a:prstGeom prst="ellipse">
              <a:avLst/>
            </a:prstGeom>
            <a:solidFill>
              <a:srgbClr val="1A3956">
                <a:alpha val="100000"/>
              </a:srgbClr>
            </a:solidFill>
            <a:ln w="9000" cap="rnd">
              <a:solidFill>
                <a:srgbClr val="1A39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362301" y="3570834"/>
              <a:ext cx="49651" cy="49651"/>
            </a:xfrm>
            <a:prstGeom prst="ellipse">
              <a:avLst/>
            </a:prstGeom>
            <a:solidFill>
              <a:srgbClr val="142C45">
                <a:alpha val="100000"/>
              </a:srgbClr>
            </a:solidFill>
            <a:ln w="9000" cap="rnd">
              <a:solidFill>
                <a:srgbClr val="142C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096587" y="4313162"/>
              <a:ext cx="49651" cy="49651"/>
            </a:xfrm>
            <a:prstGeom prst="ellipse">
              <a:avLst/>
            </a:prstGeom>
            <a:solidFill>
              <a:srgbClr val="326996">
                <a:alpha val="100000"/>
              </a:srgbClr>
            </a:solidFill>
            <a:ln w="9000" cap="rnd">
              <a:solidFill>
                <a:srgbClr val="32699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97419" y="503059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97419" y="4089518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97419" y="3151608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97419" y="2211679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970061" y="57732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24972" y="57732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679882" y="57732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034793" y="57732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389704" y="577316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744615" y="577316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188769" y="5921022"/>
              <a:ext cx="27176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mpg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507587" y="3641683"/>
              <a:ext cx="139700" cy="987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wt</a:t>
              </a:r>
            </a:p>
          </p:txBody>
        </p:sp>
        <p:pic>
          <p:nvPicPr>
            <p:cNvPr id="68" name="pic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3094" y="3240110"/>
              <a:ext cx="219455" cy="1097280"/>
            </a:xfrm>
            <a:prstGeom prst="rect">
              <a:avLst/>
            </a:prstGeom>
          </p:spPr>
        </p:pic>
        <p:sp>
          <p:nvSpPr>
            <p:cNvPr id="69" name="tx69"/>
            <p:cNvSpPr/>
            <p:nvPr/>
          </p:nvSpPr>
          <p:spPr>
            <a:xfrm>
              <a:off x="8327693" y="420311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8327693" y="387736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17.5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327693" y="355160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20.0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8327693" y="322585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22.5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8043094" y="3057982"/>
              <a:ext cx="295088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qsec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8043094" y="424480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8043094" y="391905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043094" y="359329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043094" y="326754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218659" y="424480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218659" y="391905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218659" y="359329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218659" y="326754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2017-12-08T21:25:29Z</dcterms:modified>
  <cp:category/>
</cp:coreProperties>
</file>