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idx="1"/>
          </p:nvPr>
        </p:nvSpPr>
        <p:spPr/>
        <p:txBody xmlns:a="http://schemas.openxmlformats.org/drawingml/2006/main" xmlns:r="http://schemas.openxmlformats.org/officeDocument/2006/relationships" xmlns:p="http://schemas.openxmlformats.org/presentationml/2006/main">
          <a:bodyPr/>
          <a:lstStyle/>
          <a:p xmlns:a="http://schemas.openxmlformats.org/drawingml/2006/main" xmlns:r="http://schemas.openxmlformats.org/officeDocument/2006/relationships" xmlns:p="http://schemas.openxmlformats.org/presentationml/2006/main">
            <a:pPr xmlns:a="http://schemas.openxmlformats.org/drawingml/2006/main" xmlns:r="http://schemas.openxmlformats.org/officeDocument/2006/relationships" xmlns:p="http://schemas.openxmlformats.org/presentationml/2006/main" lvl="1"/>
            <a:r>
              <a:rPr sz="30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Hello </a:t>
            </a:r>
            <a:r>
              <a:rPr sz="3000" b="1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World</a:t>
            </a:r>
            <a:r>
              <a:rPr sz="30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, how are you?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2017-12-08T21:23:45Z</dcterms:modified>
  <cp:category/>
</cp:coreProperties>
</file>