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A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2017-04-24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/>
              <a:t>slide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2017-04-24T18:18:32Z</dcterms:modified>
  <cp:category/>
</cp:coreProperties>
</file>