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3bb13b0585fd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146" y="5540693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146" y="4601050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146" y="3661408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146" y="2721765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146" y="1782123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24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53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82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10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39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146" y="5070872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146" y="4131229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146" y="3191587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146" y="2251944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160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9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17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6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75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803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77" y="446346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77" y="4223858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51" y="474536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71" y="3904380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10" y="369296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18" y="3674168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573" y="3570807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29" y="3927871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51" y="3965457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03" y="369296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23" y="369296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43" y="310098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30" y="3420464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60" y="337348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28" y="199220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28" y="1828710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0967" y="1902941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415" y="4858117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43" y="5407808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93" y="520108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70" y="460911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56" y="3617789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60" y="3697659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587" y="3317103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03" y="331240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7" y="5107122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6" y="4914496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43" y="5503652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51" y="3946664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896" y="4322521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63" y="3570807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71" y="431312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30490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9458"/>
              <a:ext cx="62133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1601"/>
              <a:ext cx="62133" cy="79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1562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26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55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4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812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41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70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57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1596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127" y="3240147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770" y="4203073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770" y="3877318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770" y="3551563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770" y="3225808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127" y="3057981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127" y="42448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127" y="39190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127" y="35933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127" y="32675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92" y="42448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92" y="39190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92" y="35933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92" y="32675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2017-07-26T15:53:10Z</dcterms:modified>
  <cp:category/>
</cp:coreProperties>
</file>