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 lvl="1"/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 </a:t>
            </a:r>
            <a:r>
              <a:rPr sz="3000" b="1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World</a:t>
            </a:r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, how are you?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2017-07-26T15:52:51Z</dcterms:modified>
  <cp:category/>
</cp:coreProperties>
</file>