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62526-6F1D-4662-A1A1-2D5679BB9253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42656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84871-938F-4B05-AB47-02FAD771D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DABEA-437F-48C5-8828-2D3A151E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00638E-9789-4443-A7F1-42594F7DC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80685-8B1C-4B07-B3E7-A192FFD5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07703-560F-4951-9697-B8CFA001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5B198-B1BE-4E8C-8042-9C5DF9E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E3E59-758E-48F9-87BE-6BF294D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F2E260-5FAA-4863-9D2A-FF946882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073F8-FDF7-44D3-B242-881FF0F4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1315-8764-498C-B292-280D16B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AB48B-7B2C-4CB8-86B2-44EF472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CDFAB0-F926-42DB-9F6C-870B11D80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E579E-0D93-4F8F-96B7-D1D59A66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D4669-649E-43FA-81F0-EC5A56A4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61085-0B14-487D-A8D9-07570C53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FBA82-D0AC-4395-B2B4-7861680B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5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219B-DFF0-4341-BA06-C90FA97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834B4-5C8C-4C7A-8627-5E025671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11871-DD53-4C80-812B-766839C3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DE4F7-5E88-429B-8357-F6B315BB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1952F-F142-4304-ACCC-F9A56ECF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5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C3AFD-D074-4DAD-BD33-2369F574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07086-5CBB-4228-A7AB-687DC420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75326-FF24-4B3B-86D6-5E635D97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0BECE-7C65-469B-B970-8EC954AC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B9905-F90D-4F53-9CE9-C9194FB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27C87-EDAE-4CA1-9E73-55BD1E2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2CA1F-70E6-451C-B679-3C91132A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66A7E7-D889-4D91-AEA4-6E41DC58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F78CF-6AB6-420C-97C0-BA0674EE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D940D-F249-4CD1-8272-D0F5F2EC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4827F-68D2-41AF-8F3F-4F13ACF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8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5B9C1-A4BC-47F0-86AA-1FFF669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34C8C9-294D-4452-877D-D130C8B1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52E76-770C-4CD4-A019-943C21DE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A8062A-AC80-4AC3-87A1-ACFC4BFD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5C1606-D15A-4507-A452-F35BD677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812FE2-0EBC-4BB1-B206-B1A6BC35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55595-9D0B-415A-9654-D8D5DAAB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0B123-01BB-423D-9544-D4DBDA7B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FD45D-E803-46A9-B0FD-2AA78CA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F7432D-C925-44D4-8290-F1B4A920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DA619-3BD6-4950-9033-E1508563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41919D-9C4A-49C1-B447-9C1AA17B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0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83266C-0C21-4635-B312-06A7FD1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C762C6-B43F-4ED1-9749-4D666B32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F98FC-6BA5-48BA-8D7D-7A9907E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895-74D4-43EA-B5E1-CA2876C3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C26C1-AB6D-4F36-ADEF-6DEDD72E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3EFF0-8261-41C1-9A0B-B7C8805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3B48C-19AF-4189-8F02-D2F12DD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C99C0-5DA1-4130-A2ED-F4E939EA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EC06C3-21DB-47CE-9020-D30A346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5515A-90C2-4949-BD9F-3032972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99124C-725A-49E5-B168-DA55D354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C9532-C490-4A9A-AD7B-F84674E5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C3351D-1712-42F4-80DA-353901B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991CE-08FB-4B37-938F-CC71B21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A4111B-D309-4960-BA29-439E9CE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629635-0DE0-45F5-8841-EC5C9C13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DCBAC-E7BA-4A19-9A62-29630930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C9379-DC3A-4F38-AAA8-1D0241FB4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2B16-60D4-4FBD-8C80-279E23E2CBB8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D34F3-DECE-4AFA-B977-E29AD760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5D5D9-99EE-427B-A7BB-EC2179C73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9C3-EE47-44BD-B849-C1F9D4B5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Clementine Jager</dc:creator>
  <cp:lastModifiedBy>Clementine Jager</cp:lastModifiedBy>
  <cp:revision>3</cp:revision>
  <dcterms:created xsi:type="dcterms:W3CDTF">2019-01-04T14:30:58Z</dcterms:created>
  <dcterms:modified xsi:type="dcterms:W3CDTF">2019-01-04T14:46:11Z</dcterms:modified>
</cp:coreProperties>
</file>