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png" ContentType="image/png"/>
  <Default Extension="emf" ContentType="image/x-em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-132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4597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5553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092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5470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idx="1"/>
          </p:nvPr>
        </p:nvSpPr>
        <p:spPr/>
        <p:txBody xmlns:a="http://schemas.openxmlformats.org/drawingml/2006/main" xmlns:r="http://schemas.openxmlformats.org/officeDocument/2006/relationships" xmlns:p="http://schemas.openxmlformats.org/presentationml/2006/main">
          <a:bodyPr/>
          <a:lstStyle/>
          <a:p>
            <a:r xmlns:a="http://schemas.openxmlformats.org/drawingml/2006/main" xmlns:r="http://schemas.openxmlformats.org/officeDocument/2006/relationships" xmlns:p="http://schemas.openxmlformats.org/presentationml/2006/main">
              <a:rPr sz="2000">
                <a:solidFill>
                  <a:srgbClr val="FF0000">
                    <a:alpha val="100000"/>
                  </a:srgbClr>
                </a:solidFill>
                <a:latin typeface="Arial"/>
                <a:cs typeface="Arial"/>
              </a:rPr>
              <a:t>This is a red text!</a:t>
            </a:r>
          </a:p>
          <a:p xmlns:a="http://schemas.openxmlformats.org/drawingml/2006/main" xmlns:r="http://schemas.openxmlformats.org/officeDocument/2006/relationships" xmlns:p="http://schemas.openxmlformats.org/presentationml/2006/main">
            <a:pPr lvl="1"/>
            <a:r xmlns:a="http://schemas.openxmlformats.org/drawingml/2006/main" xmlns:r="http://schemas.openxmlformats.org/officeDocument/2006/relationships" xmlns:p="http://schemas.openxmlformats.org/presentationml/2006/main">
              <a:rPr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Level 2</a:t>
            </a:r>
          </a:p>
          <a:p xmlns:a="http://schemas.openxmlformats.org/drawingml/2006/main" xmlns:r="http://schemas.openxmlformats.org/officeDocument/2006/relationships" xmlns:p="http://schemas.openxmlformats.org/presentationml/2006/main">
            <a:pPr lvl="2"/>
            <a:r xmlns:a="http://schemas.openxmlformats.org/drawingml/2006/main" xmlns:r="http://schemas.openxmlformats.org/officeDocument/2006/relationships" xmlns:p="http://schemas.openxmlformats.org/presentationml/2006/main">
              <a:rPr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Level 3</a:t>
            </a:r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davidgohel</cp:lastModifiedBy>
  <cp:revision>2</cp:revision>
  <dcterms:created xsi:type="dcterms:W3CDTF">2017-02-13T16:18:36Z</dcterms:created>
  <dcterms:modified xmlns:xsi="http://www.w3.org/2001/XMLSchema-instance" xmlns:dcterms="http://purl.org/dc/terms/" xsi:type="dcterms:W3CDTF">2017-04-24T18:18:37Z</dcterms:modified>
  <cp:category/>
</cp:coreProperties>
</file>