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93f736533c7.xml" ContentType="application/vnd.openxmlformats-officedocument.drawingml.chart+xml"/>
  <Override PartName="/ppt/slides/slide2.xml" ContentType="application/vnd.openxmlformats-officedocument.presentationml.slide+xml"/>
  <Override PartName="/ppt/charts/chartf93f6aa3785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f93f6aa3785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93f12314b25.xlsx"/></Relationships>
</file>

<file path=ppt/charts/_rels/chartf93f736533c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93f792a8900.xlsx"/></Relationships>
</file>

<file path=ppt/charts/chartf93f6aa378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f93f736533c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93f736533c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93f6aa378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2019-02-27T15:38:09Z</dcterms:modified>
  <cp:category/>
</cp:coreProperties>
</file>