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93f5cb4c771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18441" y="5543354"/>
              <a:ext cx="7013850" cy="0"/>
            </a:xfrm>
            <a:custGeom>
              <a:avLst/>
              <a:pathLst>
                <a:path w="7013850" h="0">
                  <a:moveTo>
                    <a:pt x="0" y="0"/>
                  </a:moveTo>
                  <a:lnTo>
                    <a:pt x="7013850" y="0"/>
                  </a:lnTo>
                  <a:lnTo>
                    <a:pt x="70138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18441" y="4603066"/>
              <a:ext cx="7013850" cy="0"/>
            </a:xfrm>
            <a:custGeom>
              <a:avLst/>
              <a:pathLst>
                <a:path w="7013850" h="0">
                  <a:moveTo>
                    <a:pt x="0" y="0"/>
                  </a:moveTo>
                  <a:lnTo>
                    <a:pt x="7013850" y="0"/>
                  </a:lnTo>
                  <a:lnTo>
                    <a:pt x="70138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18441" y="3662777"/>
              <a:ext cx="7013850" cy="0"/>
            </a:xfrm>
            <a:custGeom>
              <a:avLst/>
              <a:pathLst>
                <a:path w="7013850" h="0">
                  <a:moveTo>
                    <a:pt x="0" y="0"/>
                  </a:moveTo>
                  <a:lnTo>
                    <a:pt x="7013850" y="0"/>
                  </a:lnTo>
                  <a:lnTo>
                    <a:pt x="70138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18441" y="2722489"/>
              <a:ext cx="7013850" cy="0"/>
            </a:xfrm>
            <a:custGeom>
              <a:avLst/>
              <a:pathLst>
                <a:path w="7013850" h="0">
                  <a:moveTo>
                    <a:pt x="0" y="0"/>
                  </a:moveTo>
                  <a:lnTo>
                    <a:pt x="7013850" y="0"/>
                  </a:lnTo>
                  <a:lnTo>
                    <a:pt x="70138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18441" y="1782200"/>
              <a:ext cx="7013850" cy="0"/>
            </a:xfrm>
            <a:custGeom>
              <a:avLst/>
              <a:pathLst>
                <a:path w="7013850" h="0">
                  <a:moveTo>
                    <a:pt x="0" y="0"/>
                  </a:moveTo>
                  <a:lnTo>
                    <a:pt x="7013850" y="0"/>
                  </a:lnTo>
                  <a:lnTo>
                    <a:pt x="70138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07043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63688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20332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76976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33620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18441" y="5073210"/>
              <a:ext cx="7013850" cy="0"/>
            </a:xfrm>
            <a:custGeom>
              <a:avLst/>
              <a:pathLst>
                <a:path w="7013850" h="0">
                  <a:moveTo>
                    <a:pt x="0" y="0"/>
                  </a:moveTo>
                  <a:lnTo>
                    <a:pt x="7013850" y="0"/>
                  </a:lnTo>
                  <a:lnTo>
                    <a:pt x="70138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18441" y="4132921"/>
              <a:ext cx="7013850" cy="0"/>
            </a:xfrm>
            <a:custGeom>
              <a:avLst/>
              <a:pathLst>
                <a:path w="7013850" h="0">
                  <a:moveTo>
                    <a:pt x="0" y="0"/>
                  </a:moveTo>
                  <a:lnTo>
                    <a:pt x="7013850" y="0"/>
                  </a:lnTo>
                  <a:lnTo>
                    <a:pt x="70138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18441" y="3192633"/>
              <a:ext cx="7013850" cy="0"/>
            </a:xfrm>
            <a:custGeom>
              <a:avLst/>
              <a:pathLst>
                <a:path w="7013850" h="0">
                  <a:moveTo>
                    <a:pt x="0" y="0"/>
                  </a:moveTo>
                  <a:lnTo>
                    <a:pt x="7013850" y="0"/>
                  </a:lnTo>
                  <a:lnTo>
                    <a:pt x="70138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18441" y="2252344"/>
              <a:ext cx="7013850" cy="0"/>
            </a:xfrm>
            <a:custGeom>
              <a:avLst/>
              <a:pathLst>
                <a:path w="7013850" h="0">
                  <a:moveTo>
                    <a:pt x="0" y="0"/>
                  </a:moveTo>
                  <a:lnTo>
                    <a:pt x="7013850" y="0"/>
                  </a:lnTo>
                  <a:lnTo>
                    <a:pt x="70138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28721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85365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2010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98654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55298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811942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88513" y="4465405"/>
              <a:ext cx="49651" cy="49651"/>
            </a:xfrm>
            <a:prstGeom prst="ellipse">
              <a:avLst/>
            </a:prstGeom>
            <a:solidFill>
              <a:srgbClr val="214769">
                <a:alpha val="100000"/>
              </a:srgbClr>
            </a:solidFill>
            <a:ln w="9000" cap="rnd">
              <a:solidFill>
                <a:srgbClr val="2147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88513" y="4225631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76904" y="4747492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97044" y="3905933"/>
              <a:ext cx="49651" cy="49651"/>
            </a:xfrm>
            <a:prstGeom prst="ellipse">
              <a:avLst/>
            </a:prstGeom>
            <a:solidFill>
              <a:srgbClr val="3976A8">
                <a:alpha val="100000"/>
              </a:srgbClr>
            </a:solidFill>
            <a:ln w="9000" cap="rnd">
              <a:solidFill>
                <a:srgbClr val="3976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64456" y="3694368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1659" y="3675563"/>
              <a:ext cx="49651" cy="49651"/>
            </a:xfrm>
            <a:prstGeom prst="ellipse">
              <a:avLst/>
            </a:prstGeom>
            <a:solidFill>
              <a:srgbClr val="3F83B9">
                <a:alpha val="100000"/>
              </a:srgbClr>
            </a:solidFill>
            <a:ln w="9000" cap="rnd">
              <a:solidFill>
                <a:srgbClr val="3F83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70609" y="3572131"/>
              <a:ext cx="49651" cy="49651"/>
            </a:xfrm>
            <a:prstGeom prst="ellipse">
              <a:avLst/>
            </a:prstGeom>
            <a:solidFill>
              <a:srgbClr val="1D3E5D">
                <a:alpha val="100000"/>
              </a:srgbClr>
            </a:solidFill>
            <a:ln w="9000" cap="rnd">
              <a:solidFill>
                <a:srgbClr val="1D3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11031" y="3929441"/>
              <a:ext cx="49651" cy="49651"/>
            </a:xfrm>
            <a:prstGeom prst="ellipse">
              <a:avLst/>
            </a:prstGeom>
            <a:solidFill>
              <a:srgbClr val="3D7FB4">
                <a:alpha val="100000"/>
              </a:srgbClr>
            </a:solidFill>
            <a:ln w="9000" cap="rnd">
              <a:solidFill>
                <a:srgbClr val="3D7F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76904" y="3967052"/>
              <a:ext cx="49651" cy="49651"/>
            </a:xfrm>
            <a:prstGeom prst="ellipse">
              <a:avLst/>
            </a:prstGeom>
            <a:solidFill>
              <a:srgbClr val="56B1F7">
                <a:alpha val="100000"/>
              </a:srgbClr>
            </a:solidFill>
            <a:ln w="9000" cap="rnd">
              <a:solidFill>
                <a:srgbClr val="56B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500121" y="3694368"/>
              <a:ext cx="49651" cy="49651"/>
            </a:xfrm>
            <a:prstGeom prst="ellipse">
              <a:avLst/>
            </a:prstGeom>
            <a:solidFill>
              <a:srgbClr val="30648F">
                <a:alpha val="100000"/>
              </a:srgbClr>
            </a:solidFill>
            <a:ln w="9000" cap="rnd">
              <a:solidFill>
                <a:srgbClr val="3064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20260" y="3694368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40400" y="3101987"/>
              <a:ext cx="49651" cy="49651"/>
            </a:xfrm>
            <a:prstGeom prst="ellipse">
              <a:avLst/>
            </a:prstGeom>
            <a:solidFill>
              <a:srgbClr val="29567C">
                <a:alpha val="100000"/>
              </a:srgbClr>
            </a:solidFill>
            <a:ln w="9000" cap="rnd">
              <a:solidFill>
                <a:srgbClr val="2956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84596" y="3421685"/>
              <a:ext cx="49651" cy="49651"/>
            </a:xfrm>
            <a:prstGeom prst="ellipse">
              <a:avLst/>
            </a:prstGeom>
            <a:solidFill>
              <a:srgbClr val="2A5981">
                <a:alpha val="100000"/>
              </a:srgbClr>
            </a:solidFill>
            <a:ln w="9000" cap="rnd">
              <a:solidFill>
                <a:srgbClr val="2A59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14805" y="3374670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12427" y="1992446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112427" y="1828836"/>
              <a:ext cx="49651" cy="49651"/>
            </a:xfrm>
            <a:prstGeom prst="ellipse">
              <a:avLst/>
            </a:prstGeom>
            <a:solidFill>
              <a:srgbClr val="2C5C85">
                <a:alpha val="100000"/>
              </a:srgbClr>
            </a:solidFill>
            <a:ln w="9000" cap="rnd">
              <a:solidFill>
                <a:srgbClr val="2C5C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79141" y="1903119"/>
              <a:ext cx="49651" cy="49651"/>
            </a:xfrm>
            <a:prstGeom prst="ellipse">
              <a:avLst/>
            </a:prstGeom>
            <a:solidFill>
              <a:srgbClr val="29567D">
                <a:alpha val="100000"/>
              </a:srgbClr>
            </a:solidFill>
            <a:ln w="9000" cap="rnd">
              <a:solidFill>
                <a:srgbClr val="2956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081661" y="4860326"/>
              <a:ext cx="49651" cy="49651"/>
            </a:xfrm>
            <a:prstGeom prst="ellipse">
              <a:avLst/>
            </a:prstGeom>
            <a:solidFill>
              <a:srgbClr val="3977A9">
                <a:alpha val="100000"/>
              </a:srgbClr>
            </a:solidFill>
            <a:ln w="9000" cap="rnd">
              <a:solidFill>
                <a:srgbClr val="3977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39004" y="5410395"/>
              <a:ext cx="49651" cy="49651"/>
            </a:xfrm>
            <a:prstGeom prst="ellipse">
              <a:avLst/>
            </a:prstGeom>
            <a:solidFill>
              <a:srgbClr val="316794">
                <a:alpha val="100000"/>
              </a:srgbClr>
            </a:solidFill>
            <a:ln w="9000" cap="rnd">
              <a:solidFill>
                <a:srgbClr val="3167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88655" y="5203531"/>
              <a:ext cx="49651" cy="49651"/>
            </a:xfrm>
            <a:prstGeom prst="ellipse">
              <a:avLst/>
            </a:prstGeom>
            <a:solidFill>
              <a:srgbClr val="3D7EB2">
                <a:alpha val="100000"/>
              </a:srgbClr>
            </a:solidFill>
            <a:ln w="9000" cap="rnd">
              <a:solidFill>
                <a:srgbClr val="3D7E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4177" y="4611150"/>
              <a:ext cx="49651" cy="49651"/>
            </a:xfrm>
            <a:prstGeom prst="ellipse">
              <a:avLst/>
            </a:prstGeom>
            <a:solidFill>
              <a:srgbClr val="3D80B5">
                <a:alpha val="100000"/>
              </a:srgbClr>
            </a:solidFill>
            <a:ln w="9000" cap="rnd">
              <a:solidFill>
                <a:srgbClr val="3D80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96204" y="3619145"/>
              <a:ext cx="49651" cy="49651"/>
            </a:xfrm>
            <a:prstGeom prst="ellipse">
              <a:avLst/>
            </a:prstGeom>
            <a:solidFill>
              <a:srgbClr val="244D71">
                <a:alpha val="100000"/>
              </a:srgbClr>
            </a:solidFill>
            <a:ln w="9000" cap="rnd">
              <a:solidFill>
                <a:srgbClr val="244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14805" y="3699070"/>
              <a:ext cx="49651" cy="49651"/>
            </a:xfrm>
            <a:prstGeom prst="ellipse">
              <a:avLst/>
            </a:prstGeom>
            <a:solidFill>
              <a:srgbClr val="28547A">
                <a:alpha val="100000"/>
              </a:srgbClr>
            </a:solidFill>
            <a:ln w="9000" cap="rnd">
              <a:solidFill>
                <a:srgbClr val="2854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899280" y="3318253"/>
              <a:ext cx="49651" cy="49651"/>
            </a:xfrm>
            <a:prstGeom prst="ellipse">
              <a:avLst/>
            </a:prstGeom>
            <a:solidFill>
              <a:srgbClr val="1A3854">
                <a:alpha val="100000"/>
              </a:srgbClr>
            </a:solidFill>
            <a:ln w="9000" cap="rnd">
              <a:solidFill>
                <a:srgbClr val="1A38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00121" y="3313552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97884" y="5109503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45157" y="4916743"/>
              <a:ext cx="49651" cy="49651"/>
            </a:xfrm>
            <a:prstGeom prst="ellipse">
              <a:avLst/>
            </a:prstGeom>
            <a:solidFill>
              <a:srgbClr val="234B6E">
                <a:alpha val="100000"/>
              </a:srgbClr>
            </a:solidFill>
            <a:ln w="9000" cap="rnd">
              <a:solidFill>
                <a:srgbClr val="234B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39004" y="5506304"/>
              <a:ext cx="49651" cy="49651"/>
            </a:xfrm>
            <a:prstGeom prst="ellipse">
              <a:avLst/>
            </a:prstGeom>
            <a:solidFill>
              <a:srgbClr val="254E72">
                <a:alpha val="100000"/>
              </a:srgbClr>
            </a:solidFill>
            <a:ln w="9000" cap="rnd">
              <a:solidFill>
                <a:srgbClr val="254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77603" y="3948246"/>
              <a:ext cx="49651" cy="49651"/>
            </a:xfrm>
            <a:prstGeom prst="ellipse">
              <a:avLst/>
            </a:prstGeom>
            <a:solidFill>
              <a:srgbClr val="132B43">
                <a:alpha val="100000"/>
              </a:srgbClr>
            </a:solidFill>
            <a:ln w="9000" cap="rnd">
              <a:solidFill>
                <a:srgbClr val="132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35785" y="4324362"/>
              <a:ext cx="49651" cy="49651"/>
            </a:xfrm>
            <a:prstGeom prst="ellipse">
              <a:avLst/>
            </a:prstGeom>
            <a:solidFill>
              <a:srgbClr val="1A3956">
                <a:alpha val="100000"/>
              </a:srgbClr>
            </a:solidFill>
            <a:ln w="9000" cap="rnd">
              <a:solidFill>
                <a:srgbClr val="1A39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60539" y="3572131"/>
              <a:ext cx="49651" cy="49651"/>
            </a:xfrm>
            <a:prstGeom prst="ellipse">
              <a:avLst/>
            </a:prstGeom>
            <a:solidFill>
              <a:srgbClr val="142C45">
                <a:alpha val="100000"/>
              </a:srgbClr>
            </a:solidFill>
            <a:ln w="9000" cap="rnd">
              <a:solidFill>
                <a:srgbClr val="142C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97044" y="4314959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93656" y="503288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3656" y="4091175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93656" y="3152633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3656" y="221207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66566" y="577594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23210" y="577594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79854" y="577594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36498" y="577594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93143" y="577588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49787" y="577588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89487" y="5921022"/>
              <a:ext cx="27176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07587" y="3643044"/>
              <a:ext cx="139700" cy="987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wt</a:t>
              </a:r>
            </a:p>
          </p:txBody>
        </p:sp>
        <p:pic>
          <p:nvPicPr>
            <p:cNvPr id="68" name="pic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1059" y="3244587"/>
              <a:ext cx="219455" cy="1097280"/>
            </a:xfrm>
            <a:prstGeom prst="rect">
              <a:avLst/>
            </a:prstGeom>
          </p:spPr>
        </p:pic>
        <p:sp>
          <p:nvSpPr>
            <p:cNvPr id="69" name="tx69"/>
            <p:cNvSpPr/>
            <p:nvPr/>
          </p:nvSpPr>
          <p:spPr>
            <a:xfrm>
              <a:off x="8330104" y="421069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330104" y="39004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330104" y="359020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330104" y="327996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041059" y="3057120"/>
              <a:ext cx="295088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qsec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8041059" y="42523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41059" y="394214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41059" y="363190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041059" y="33216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216624" y="42523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16624" y="394214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216624" y="363190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216624" y="33216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2019-02-27T15:38:09Z</dcterms:modified>
  <cp:category/>
</cp:coreProperties>
</file>