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>
          <a:xfrm rot="-0">
            <a:off x="457200" y="1600200"/>
            <a:ext cx="8229600" cy="4525963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2019-02-27T15:38:18Z</dcterms:modified>
  <cp:category/>
</cp:coreProperties>
</file>