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image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 rot="-2700000">
            <a:off x="2743200" y="3657600"/>
            <a:ext cx="1271016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2017-04-25T11:15:07Z</dcterms:modified>
  <cp:category/>
</cp:coreProperties>
</file>