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 sz="20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This is a red text!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2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2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2017-04-25T11:15:09Z</dcterms:modified>
  <cp:category/>
</cp:coreProperties>
</file>