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83576f8d50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154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722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29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857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425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71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9387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506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007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6418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209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91374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91374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9417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9828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7762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5081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4767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23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9417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3330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3740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4151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8173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8788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7339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7339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3221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2317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40046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9020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6941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0129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8788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3631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3330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9526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7050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40046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81470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8898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4561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828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142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581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8149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71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84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852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92125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430" y="3218912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18094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5519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2943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0368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8430" y="3062249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8430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8430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8430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8430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23994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23994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23994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23994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2017-05-16T13:15:08Z</dcterms:modified>
  <cp:category/>
</cp:coreProperties>
</file>