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logo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A image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 rot="-2700000">
            <a:off x="2743200" y="3657600"/>
            <a:ext cx="1271016" cy="96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2017-05-16T13:15:22Z</dcterms:modified>
  <cp:category/>
</cp:coreProperties>
</file>