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3657600" y="3657600"/>
          <a:ext cx="7315200" cy="36576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65018"/>
                <a:gridCol w="665018"/>
                <a:gridCol w="665018"/>
                <a:gridCol w="665018"/>
                <a:gridCol w="665018"/>
                <a:gridCol w="665018"/>
                <a:gridCol w="665018"/>
                <a:gridCol w="665018"/>
                <a:gridCol w="665018"/>
                <a:gridCol w="665018"/>
                <a:gridCol w="665018"/>
              </a:tblGrid>
              <a:tr h="522514">
                <a:tc>
                  <a:txBody>
                    <a:bodyPr/>
                    <a:lstStyle/>
                    <a:p>
                      <a:r>
                        <a:t>mpg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cyl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disp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drat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qsec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vs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carb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2.620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16.46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2.875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22.8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2.320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21.4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3.215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19.44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18.7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18.1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20.22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2</cp:revision>
  <dcterms:created xsi:type="dcterms:W3CDTF">2017-02-13T16:18:36Z</dcterms:created>
  <dcterms:modified xmlns:xsi="http://www.w3.org/2001/XMLSchema-instance" xmlns:dcterms="http://purl.org/dc/terms/" xsi:type="dcterms:W3CDTF">2017-05-16T13:14:58Z</dcterms:modified>
  <cp:category/>
</cp:coreProperties>
</file>