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>
            <a:hlinkClick xmlns:a="http://schemas.openxmlformats.org/drawingml/2006/main" xmlns:r="http://schemas.openxmlformats.org/officeDocument/2006/relationships" r:id="rId2"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Blah blah blah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placeholder target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2017-08-30T01:05:28Z</dcterms:modified>
  <cp:category/>
</cp:coreProperties>
</file>