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2743200"/>
          <a:ext cx="6400800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</a:tblGrid>
              <a:tr h="914400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2018-05-02T15:29:06Z</dcterms:modified>
  <cp:category/>
</cp:coreProperties>
</file>