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7"/>
  </p:sld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 xmlns:a="http://schemas.openxmlformats.org/drawingml/2006/main" xmlns:r="http://schemas.openxmlformats.org/officeDocument/2006/relationships" xmlns:p="http://schemas.openxmlformats.org/presentationml/2006/main">
            <a:pPr xmlns:a="http://schemas.openxmlformats.org/drawingml/2006/main" xmlns:r="http://schemas.openxmlformats.org/officeDocument/2006/relationships" xmlns:p="http://schemas.openxmlformats.org/presentationml/2006/main" lvl="1"/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Hello </a:t>
            </a:r>
            <a:r>
              <a:rPr sz="3000" b="1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World</a:t>
            </a:r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, how are you?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GOHEL David</dc:creator>
  <cp:lastModifiedBy>GOHEL David</cp:lastModifiedBy>
  <cp:revision>1</cp:revision>
  <dcterms:created xsi:type="dcterms:W3CDTF">2017-02-13T16:18:36Z</dcterms:created>
  <dcterms:modified xsi:type="dcterms:W3CDTF">2017-02-13T16:19:12Z</dcterms:modified>
</cp:coreProperties>
</file>