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/>
        <p:txBody xmlns:a="http://schemas.openxmlformats.org/drawingml/2006/main" xmlns:r="http://schemas.openxmlformats.org/officeDocument/2006/relationships" xmlns:p="http://schemas.openxmlformats.org/presentationml/2006/main">
          <a:bodyPr/>
          <a:lstStyle/>
          <a:p>
            <a:r xmlns:a="http://schemas.openxmlformats.org/drawingml/2006/main" xmlns:r="http://schemas.openxmlformats.org/officeDocument/2006/relationships" xmlns:p="http://schemas.openxmlformats.org/presentationml/2006/main">
              <a:rPr sz="20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This is a red text!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Level 2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2"/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2017-07-26T15:53:28Z</dcterms:modified>
  <cp:category/>
</cp:coreProperties>
</file>