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1847668fea05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2146" y="5540693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2146" y="4601050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2146" y="3661408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2146" y="2721765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2146" y="1782123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9624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4553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482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4410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9339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2146" y="5070872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2146" y="4131229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2146" y="3191587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2146" y="2251944"/>
              <a:ext cx="7004981" cy="0"/>
            </a:xfrm>
            <a:custGeom>
              <a:avLst/>
              <a:pathLst>
                <a:path w="7004981" h="0">
                  <a:moveTo>
                    <a:pt x="0" y="0"/>
                  </a:moveTo>
                  <a:lnTo>
                    <a:pt x="7004981" y="0"/>
                  </a:lnTo>
                  <a:lnTo>
                    <a:pt x="70049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2160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089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17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6946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1875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6803" y="1669789"/>
              <a:ext cx="0" cy="4042436"/>
            </a:xfrm>
            <a:custGeom>
              <a:avLst/>
              <a:pathLst>
                <a:path w="0" h="4042436">
                  <a:moveTo>
                    <a:pt x="0" y="40424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177" y="4463467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177" y="4223858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951" y="474536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71" y="3904380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910" y="3692960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318" y="3674168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573" y="3570807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529" y="3927871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951" y="3965457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403" y="3692960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1023" y="3692960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643" y="3100986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5530" y="3420464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60" y="3373482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5728" y="1992207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5728" y="1828710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0967" y="1902941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7415" y="4858117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5443" y="5407808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3893" y="5201087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70" y="460911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756" y="3617789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60" y="3697659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1587" y="3317103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403" y="331240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5387" y="5107122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3106" y="4914496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5443" y="5503652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051" y="3946664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896" y="4322521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263" y="3570807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71" y="4313124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30490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9458"/>
              <a:ext cx="62133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1601"/>
              <a:ext cx="62133" cy="79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1562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026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4955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84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812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9741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4670" y="5773069"/>
              <a:ext cx="124267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757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1596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3127" y="3240147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7770" y="4203073"/>
              <a:ext cx="217440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7770" y="3877318"/>
              <a:ext cx="217440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7770" y="3551563"/>
              <a:ext cx="217440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7770" y="3225808"/>
              <a:ext cx="217440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3127" y="3057981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3127" y="42448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3127" y="39190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3127" y="35933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3127" y="326757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8692" y="42448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8692" y="39190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8692" y="35933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8692" y="326757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2017-08-30T01:05:06Z</dcterms:modified>
  <cp:category/>
</cp:coreProperties>
</file>