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412e20491ea8.xml" ContentType="application/vnd.openxmlformats-officedocument.drawingml.chart+xml"/>
  <Override PartName="/ppt/slides/slide2.xml" ContentType="application/vnd.openxmlformats-officedocument.presentationml.slide+xml"/>
  <Override PartName="/ppt/charts/chart412e4f8a348f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charts/_rels/chart412e20491ea8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412e207bb827.xlsx"/></Relationships>
</file>

<file path=ppt/charts/_rels/chart412e4f8a348f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412e7a80c114.xlsx"/></Relationships>
</file>

<file path=ppt/charts/chart412e20491ea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412e4f8a348f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12e20491ea8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12e4f8a348f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0" y="0"/>
          <a:ext cx="36576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2018-03-05T13:38:56Z</dcterms:modified>
  <cp:category/>
</cp:coreProperties>
</file>