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12e22f4baa9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02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92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76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128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496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4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08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76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44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4812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18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6671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6671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3996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4966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979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537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740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717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3996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347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316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286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948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02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6870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6870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34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3062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1590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79166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2039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623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02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2004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347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2308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0352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1590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8844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4715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255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4966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98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51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719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08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455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82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6964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8107" y="3239254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204389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94146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83903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7366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38107" y="3057088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38107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38107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8107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38107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3672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3672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3672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3672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2018-03-05T13:38:55Z</dcterms:modified>
  <cp:category/>
</cp:coreProperties>
</file>