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4be49799230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8441" y="5543354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8441" y="4603066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8441" y="3662777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441" y="2722489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441" y="1782200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7043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688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0332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976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620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8441" y="5073210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8441" y="4132921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8441" y="3192633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8441" y="2252344"/>
              <a:ext cx="7013850" cy="0"/>
            </a:xfrm>
            <a:custGeom>
              <a:avLst/>
              <a:pathLst>
                <a:path w="7013850" h="0">
                  <a:moveTo>
                    <a:pt x="0" y="0"/>
                  </a:moveTo>
                  <a:lnTo>
                    <a:pt x="7013850" y="0"/>
                  </a:lnTo>
                  <a:lnTo>
                    <a:pt x="7013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8721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5365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10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654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298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2" y="1669789"/>
              <a:ext cx="0" cy="4045215"/>
            </a:xfrm>
            <a:custGeom>
              <a:avLst/>
              <a:pathLst>
                <a:path w="0" h="4045215">
                  <a:moveTo>
                    <a:pt x="0" y="40452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513" y="4465405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513" y="4225631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904" y="474749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7044" y="3905933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456" y="3694368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659" y="3675563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0609" y="3572131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1031" y="3929441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904" y="396705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121" y="3694368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260" y="369436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0400" y="3101987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596" y="3421685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805" y="337467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2427" y="199244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2427" y="1828836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9141" y="190311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661" y="4860326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9004" y="5410395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55" y="5203531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4177" y="461115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6204" y="3619145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805" y="3699070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9280" y="3318253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121" y="3313552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884" y="510950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5157" y="4916743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9004" y="5506304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7603" y="394824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785" y="4324362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0539" y="3572131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7044" y="4314959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3656" y="503288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3656" y="409117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3656" y="315263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3656" y="221207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6566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210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54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498" y="57759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3143" y="57758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7" y="57758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487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3044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4587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1069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004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902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799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7120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523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421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319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216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523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421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319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216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2019-02-07T22:59:40Z</dcterms:modified>
  <cp:category/>
</cp:coreProperties>
</file>