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png" ContentType="image/png"/>
  <Default Extension="emf" ContentType="image/x-em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7"/>
  </p:sldIdLst>
  <p:sldSz cx="9144000" cy="6858000" type="screen4x3"/>
  <p:notesSz cx="6858000" cy="9144000"/>
  <p:custDataLst>
    <p:tags r:id="rId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71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7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13/02/2017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13/02/2017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4597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13/02/2017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5553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13/02/2017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13/02/2017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13/02/2017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13/02/2017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13/02/2017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13/02/2017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13/02/2017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092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13/02/2017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5470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13/02/2017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logo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/>
              <a:t>body (index 1) is text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4648200" y="1600200"/>
            <a:ext cx="1271016" cy="969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>OECD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GOHEL David</dc:creator>
  <cp:lastModifiedBy>GOHEL David</cp:lastModifiedBy>
  <cp:revision>1</cp:revision>
  <dcterms:created xsi:type="dcterms:W3CDTF">2017-02-13T16:18:36Z</dcterms:created>
  <dcterms:modified xsi:type="dcterms:W3CDTF">2017-02-13T16:19:12Z</dcterms:modified>
</cp:coreProperties>
</file>