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An </a:t>
            </a:r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hlinkClick xmlns:a="http://schemas.openxmlformats.org/drawingml/2006/main" xmlns:r="http://schemas.openxmlformats.org/officeDocument/2006/relationships" r:id="rId2"/>
              </a:rPr>
              <a:t>hyperlink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