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f9905f89bc5d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f9904badaeab.jp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3.141593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24200" y="6356350"/>
            <a:ext cx="2895600" cy="365125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a</a:t>
            </a:r>
          </a:p>
          <a:p>
            <a:r>
              <a:rPr/>
              <a:t>b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 rot="-0">
            <a:off x="457200" y="1600200"/>
            <a:ext cx="4038600" cy="4525963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Un titre</a:t>
            </a:r>
          </a:p>
          <a:p>
            <a:r>
              <a:rPr/>
              <a:t>Deux titre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905192"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12700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my_name"/>
          <p:cNvSpPr>
            <a:spLocks noGrp="1"/>
          </p:cNvSpPr>
          <p:nvPr>
            <p:ph/>
          </p:nvPr>
        </p:nvSpPr>
        <p:spPr>
          <a:xfrm rot="-5400000">
            <a:off x="1828800" y="2743200"/>
            <a:ext cx="3657600" cy="3657600"/>
          </a:xfrm>
          <a:solidFill>
            <a:srgbClr val="F5DEB3">
              <a:alpha val="100000"/>
            </a:srgbClr>
          </a:solidFill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world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</a:t>
            </a:r>
            <a:r>
              <a:rPr cap="none" sz="3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2019-02-27T15:38:18Z</dcterms:modified>
  <cp:category/>
</cp:coreProperties>
</file>