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a2029729663.emf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a202972966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54864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2017-05-23T16:46:28Z</dcterms:modified>
  <cp:category/>
</cp:coreProperties>
</file>