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2017-12-01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/>
              <a:t>slide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Hello world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2017-12-01T15:12:35Z</dcterms:modified>
  <cp:category/>
</cp:coreProperties>
</file>