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emf" ContentType="image/x-em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logo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A image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pic"/>
          <p:cNvPicPr/>
          <p:nvPr/>
        </p:nvPicPr>
        <p:blipFill>
          <a:blip cstate="print" r:embed="rId2"/>
          <a:stretch>
            <a:fillRect/>
          </a:stretch>
        </p:blipFill>
        <p:spPr>
          <a:xfrm rot="-2700000">
            <a:off x="2743200" y="3657600"/>
            <a:ext cx="1271016" cy="969264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davidgohel</cp:lastModifiedBy>
  <cp:revision>3</cp:revision>
  <dcterms:created xsi:type="dcterms:W3CDTF">2017-02-13T16:18:36Z</dcterms:created>
  <dcterms:modified xmlns:xsi="http://www.w3.org/2001/XMLSchema-instance" xmlns:dcterms="http://purl.org/dc/terms/" xsi:type="dcterms:W3CDTF">2017-12-01T15:12:36Z</dcterms:modified>
  <cp:category/>
</cp:coreProperties>
</file>