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ran.r-project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/>
              <a:t>An </a:t>
            </a:r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hlinkClick xmlns:a="http://schemas.openxmlformats.org/drawingml/2006/main" xmlns:r="http://schemas.openxmlformats.org/officeDocument/2006/relationships" r:id="rId2"/>
              </a:rPr>
              <a:t>hyperlink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2</cp:revision>
  <dcterms:created xsi:type="dcterms:W3CDTF">2017-02-13T16:18:36Z</dcterms:created>
  <dcterms:modified xmlns:xsi="http://www.w3.org/2001/XMLSchema-instance" xmlns:dcterms="http://purl.org/dc/terms/" xsi:type="dcterms:W3CDTF">2017-05-23T16:48:15Z</dcterms:modified>
  <cp:category/>
</cp:coreProperties>
</file>