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317203aa09d.png"/><Relationship Id="rId3" Type="http://schemas.openxmlformats.org/officeDocument/2006/relationships/image" Target="../media/file13176906b3f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6576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2017-12-02T00:23:32Z</dcterms:modified>
  <cp:category/>
</cp:coreProperties>
</file>