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  <p:sldId id="257" r:id="rId9"/>
    <p:sldId id="258" r:id="rId10"/>
    <p:sldId id="259" r:id="rId11"/>
    <p:sldId id="260" r:id="rId12"/>
    <p:sldId id="261" r:id="rId13"/>
    <p:sldId id="262" r:id="rId14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/>
              <a:t>layout ="Title Slide", master = "Office Theme", type="ctrTitle", index =4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r>
              <a:rPr/>
              <a:t>layout ="Title Slide", master = "Office Theme", type="subTitle", index =5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/>
              <a:t>type="body", index =1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layout ="Title and Content", master = "Office Theme", type="title", index =5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/>
          <a:lstStyle/>
          <a:p>
            <a:r>
              <a:rPr/>
              <a:t>type="body", index =1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r>
              <a:rPr/>
              <a:t>layout ="Section Header", master = "Office Theme", type="title", index =5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r>
              <a:rPr/>
              <a:t>type="body", index =1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r>
              <a:rPr/>
              <a:t>type="body", index =2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4" name="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layout ="Two Content", master = "Office Theme", type="title", index =6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/>
          <a:lstStyle/>
          <a:p>
            <a:r>
              <a:rPr/>
              <a:t>type="body", index =1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/>
          <a:p>
            <a:r>
              <a:rPr/>
              <a:t>type="body", index =2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4" name="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/>
          <a:p>
            <a:r>
              <a:rPr/>
              <a:t>type="body", index =3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5" name="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/>
          <a:lstStyle/>
          <a:p>
            <a:r>
              <a:rPr/>
              <a:t>type="body", index =4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6" name="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layout ="Comparison", master = "Office Theme", type="title", index =8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layout ="Title Only", master = "Office Theme", type="title", index =4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 xmlns:cp="http://schemas.openxmlformats.org/package/2006/metadata/core-properties">jmh</cp:lastModifiedBy>
  <cp:revision>3</cp:revision>
  <dcterms:created xsi:type="dcterms:W3CDTF">2017-02-13T16:18:36Z</dcterms:created>
  <dcterms:modified xmlns:xsi="http://www.w3.org/2001/XMLSchema-instance" xmlns:dcterms="http://purl.org/dc/terms/" xsi:type="dcterms:W3CDTF">2018-01-31T18:59:04Z</dcterms:modified>
  <cp:category/>
</cp:coreProperties>
</file>