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9441be06e74.png"/><Relationship Id="rId3" Type="http://schemas.openxmlformats.org/officeDocument/2006/relationships/image" Target="../media/file9442ff0f9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3657600" y="3657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2018-03-13T22:56:26Z</dcterms:modified>
  <cp:category/>
</cp:coreProperties>
</file>