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2f47347b9c5c.xml" ContentType="application/vnd.openxmlformats-officedocument.drawingml.chart+xml"/>
  <Override PartName="/ppt/slides/slide2.xml" ContentType="application/vnd.openxmlformats-officedocument.presentationml.slide+xml"/>
  <Override PartName="/ppt/charts/chart2f472c3e1e56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charts/_rels/chart2f472c3e1e56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2f472239b6cb.xlsx"/></Relationships>
</file>

<file path=ppt/charts/_rels/chart2f47347b9c5c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2f471f5676ef.xlsx"/></Relationships>
</file>

<file path=ppt/charts/chart2f472c3e1e5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serie1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4477AA">
                  <a:alpha val="10000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serie2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DDCC77">
                  <a:alpha val="10000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12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serie3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CC6677">
                  <a:alpha val="10000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18</c:v>
                </c:pt>
                <c:pt idx="1">
                  <c:v>13</c:v>
                </c:pt>
                <c:pt idx="2">
                  <c:v>15</c:v>
                </c:pt>
                <c:pt idx="3">
                  <c:v>14</c:v>
                </c:pt>
                <c:pt idx="4">
                  <c:v>17</c:v>
                </c:pt>
                <c:pt idx="5">
                  <c:v>16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gapWidth val="50"/>
        <c:overlap val="0"/>
        <c:axId val="64451712"/>
        <c:axId val="64453248"/>
      </c:barChart>
      <c:catAx>
        <c:axId val="64451712"/>
        <c:scaling>
          <c:orientation val="minMax"/>
        </c:scaling>
        <c:delete val="0"/>
        <c:axPos val="b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browser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value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2f47347b9c5c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serie1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4477AA">
                  <a:alpha val="10000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serie2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DDCC77">
                  <a:alpha val="10000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12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serie3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CC6677">
                  <a:alpha val="10000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18</c:v>
                </c:pt>
                <c:pt idx="1">
                  <c:v>13</c:v>
                </c:pt>
                <c:pt idx="2">
                  <c:v>15</c:v>
                </c:pt>
                <c:pt idx="3">
                  <c:v>14</c:v>
                </c:pt>
                <c:pt idx="4">
                  <c:v>17</c:v>
                </c:pt>
                <c:pt idx="5">
                  <c:v>16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gapWidth val="50"/>
        <c:overlap val="0"/>
        <c:axId val="64451712"/>
        <c:axId val="64453248"/>
      </c:barChart>
      <c:catAx>
        <c:axId val="64451712"/>
        <c:scaling>
          <c:orientation val="minMax"/>
        </c:scaling>
        <c:delete val="0"/>
        <c:axPos val="b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browser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value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f47347b9c5c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f472c3e1e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0" y="0"/>
          <a:ext cx="36576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2017-12-02T15:31:32Z</dcterms:modified>
  <cp:category/>
</cp:coreProperties>
</file>