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e9445d0d80e.png"/><Relationship Id="rId3" Type="http://schemas.openxmlformats.org/officeDocument/2006/relationships/image" Target="../media/file2e941218a2f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2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3657600" y="3657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2017-12-02T15:31:22Z</dcterms:modified>
  <cp:category/>
</cp:coreProperties>
</file>