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27399"/>
                <a:gridCol w="582775"/>
                <a:gridCol w="730921"/>
                <a:gridCol w="300436"/>
                <a:gridCol w="476983"/>
                <a:gridCol w="476983"/>
              </a:tblGrid>
              <a:tr h="253233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2743200" y="3657600"/>
          <a:ext cx="0" cy="0"/>
        </p:xfrm>
        <a:graphic>
          <a:graphicData uri="http://schemas.openxmlformats.org/drawingml/2006/table">
            <a:tbl>
              <a:tblPr/>
              <a:tblGrid>
                <a:gridCol w="1027399"/>
                <a:gridCol w="582775"/>
                <a:gridCol w="730921"/>
                <a:gridCol w="300436"/>
                <a:gridCol w="476983"/>
                <a:gridCol w="476983"/>
              </a:tblGrid>
              <a:tr h="253233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2018-03-13T22:56:43Z</dcterms:modified>
  <cp:category/>
</cp:coreProperties>
</file>