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</a:tblGrid>
              <a:tr h="646566">
                <a:tc>
                  <a:txBody>
                    <a:bodyPr/>
                    <a:lstStyle/>
                    <a:p>
                      <a:r>
                        <a:t>mpg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cyl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disp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hp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drat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wt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qsec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gear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carb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2.620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16.46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2.875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22.8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3.85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2.320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18.61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3.215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19.44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17.02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</a:tc>
              </a:tr>
              <a:tr h="646566">
                <a:tc>
                  <a:txBody>
                    <a:bodyPr/>
                    <a:lstStyle/>
                    <a:p>
                      <a:r>
                        <a:t>18.1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3.460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20.22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David Gohel</cp:lastModifiedBy>
  <cp:revision>2</cp:revision>
  <dcterms:created xsi:type="dcterms:W3CDTF">2017-02-13T16:18:36Z</dcterms:created>
  <dcterms:modified xsi:type="dcterms:W3CDTF">2017-04-09T23:17:20Z</dcterms:modified>
  <cp:category/>
</cp:coreProperties>
</file>