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3657600"/>
          <a:ext cx="0" cy="0"/>
        </p:xfrm>
        <a:graphic>
          <a:graphicData uri="http://schemas.openxmlformats.org/drawingml/2006/table">
            <a:tbl>
              <a:tblPr/>
              <a:tblGrid>
                <a:gridCol w="1225167"/>
                <a:gridCol w="720255"/>
                <a:gridCol w="899655"/>
                <a:gridCol w="419573"/>
                <a:gridCol w="617390"/>
                <a:gridCol w="617390"/>
              </a:tblGrid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Status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Gender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Ulceration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#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ϑ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σ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2.593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1.468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1.719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Alive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4.319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2.139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4.724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4.681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5.143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1.667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Female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3.302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Absent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2.499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531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Non-melanoma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Male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F5DEB3">
                              <a:alpha val="100000"/>
                            </a:srgbClr>
                          </a:solidFill>
                          <a:latin typeface="Roboto"/>
                          <a:cs typeface="Robot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2019-02-07T22:59:42Z</dcterms:modified>
  <cp:category/>
</cp:coreProperties>
</file>