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4be4393e314.xml" ContentType="application/vnd.openxmlformats-officedocument.drawingml.chart+xml"/>
  <Override PartName="/ppt/slides/slide2.xml" ContentType="application/vnd.openxmlformats-officedocument.presentationml.slide+xml"/>
  <Override PartName="/ppt/charts/chart14befd9e8f5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charts/_rels/chart14be4393e314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4be222158b5.xlsx"/></Relationships>
</file>

<file path=ppt/charts/_rels/chart14befd9e8f5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4be2b4d34f4.xlsx"/></Relationships>
</file>

<file path=ppt/charts/chart14be4393e3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14befd9e8f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4be4393e314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4befd9e8f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0" y="0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2019-02-07T22:59:40Z</dcterms:modified>
  <cp:category/>
</cp:coreProperties>
</file>